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9" r:id="rId4"/>
    <p:sldMasterId id="2147483690" r:id="rId5"/>
  </p:sldMasterIdLst>
  <p:notesMasterIdLst>
    <p:notesMasterId r:id="rId3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9144000" cy="5143500" type="screen16x9"/>
  <p:notesSz cx="6858000" cy="9144000"/>
  <p:embeddedFontLst>
    <p:embeddedFont>
      <p:font typeface="Lato" panose="020F0502020204030203" pitchFamily="34" charset="0"/>
      <p:regular r:id="rId31"/>
      <p:bold r:id="rId32"/>
      <p:italic r:id="rId33"/>
      <p:boldItalic r:id="rId34"/>
    </p:embeddedFont>
    <p:embeddedFont>
      <p:font typeface="Source Code Pro" panose="020B0509030403020204" pitchFamily="49" charset="0"/>
      <p:regular r:id="rId35"/>
      <p:bold r:id="rId36"/>
      <p:italic r:id="rId37"/>
      <p:boldItalic r:id="rId38"/>
    </p:embeddedFont>
    <p:embeddedFont>
      <p:font typeface="Source Sans Pro" panose="020B0503030403020204" pitchFamily="34" charset="0"/>
      <p:regular r:id="rId39"/>
      <p:bold r:id="rId40"/>
      <p:italic r:id="rId41"/>
      <p:boldItalic r:id="rId42"/>
    </p:embeddedFont>
    <p:embeddedFont>
      <p:font typeface="Source Sans Pro SemiBold" panose="020B0603030403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99D201-1C38-470B-B502-60212B0CC1B2}">
  <a:tblStyle styleId="{3499D201-1C38-470B-B502-60212B0CC1B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08"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5.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getdbt.com/docs/dbt-cloud/cloud-dbt-cloud-suppor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Attendees--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Fishtown: SA, SD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Customer: dbt project owner + technical owner at minimum, ideal to have the Exec buyer, but not a huge group</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df86a42ece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df86a42ec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Each session is broken down by topic--at the end of the rapid onboarding you’ll have 2 models in your dbt account in “the dbt way” that will help establish best practices and good habits going forward.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f86a42ece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f86a42ece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I’d like to talk about communication channels for different topics and how often we meet post-onboarding.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f86a42ece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df86a42ece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should be verbally talking through the *types* of questions that Support handles vs the types of questions they should contact their account team with (all laid out in our docs here: </a:t>
            </a:r>
            <a:r>
              <a:rPr lang="en" u="sng">
                <a:solidFill>
                  <a:srgbClr val="0097A7"/>
                </a:solidFill>
                <a:hlinkClick r:id="rId3">
                  <a:extLst>
                    <a:ext uri="{A12FA001-AC4F-418D-AE19-62706E023703}">
                      <ahyp:hlinkClr xmlns:ahyp="http://schemas.microsoft.com/office/drawing/2018/hyperlinkcolor" val="tx"/>
                    </a:ext>
                  </a:extLst>
                </a:hlinkClick>
              </a:rPr>
              <a:t>https://docs.getdbt.com/docs/dbt-cloud/cloud-dbt-cloud-support</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goal here is to ensure that they know that reaching out to their SA/SD is *not* the quickest resolution path for technical questions.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f86a42ece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f86a42ece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SD should modify this slide as needed in terms of check-ins to align with the timeline on slide 4</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df86a42ece_0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df86a42ece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piece should be run by the SA, the goal is to establish the types of topics they should be covering in the engagement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f86a42ece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f86a42ec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df86a42ece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df86a42ece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piece should be run by the SA, the goal is to establish the types of topics they should be covering in the engagement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df86a42ece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df86a42ece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f86a42ece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f86a42ece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f86a42ece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f86a42ece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eda8db9ea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eda8db9e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Introductions of anyone new to the conversation on both sides (ie if we brought Scott or Jess on for more strategic customers) and making sure we have the right points of contact on your side as we get things underway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Set expectations around implementation and onboarding--both in terms of timelines and required steps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Share the communication paths during each phase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align on your goals post implementation and onboarding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f86a42ece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f86a42ece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f86a42ece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f86a42ece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df86a42ece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df86a42ece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piece should be run by the SA, the goal is to establish the types of topics they should be covering in the engagement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44ec35ac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44ec35ac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44ec35ac3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44ec35ac3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eda8db9e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eda8db9e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f86a42ece_0_7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f86a42ece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d44350f24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d44350f24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We’d like to define a couple of owners on your side: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dbt owner at [client] who I’ll work with to get things like account reviews, and our check in calls scheduled with--they’ll be my main point of contact.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Are you [name] also the point person for onboarding? If so I’ll introduce you to our onboarding team and share a list of to-dos that need to be done prior to onboarding kickoff.</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Executive sponsor--who’s budget is this coming out of?</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Deployment POC- this is the person or group i will connect our CSE team with (or have already connected our CSE team with!) to make sure that we get dbt set up properly to scale to your team</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Internal note: if we already have this person, we should send that intro ASAP and fill in the person’s name here.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dbt Architecture POC- this is the long term technical owner of dbt--[SA] counterpart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1b4b6cfd7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1b4b6cfd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df86a42ece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df86a42ece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piece should be run by the SA, the goal is to establish the types of topics they should be covering in the engagement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3c9bb254fc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3c9bb254f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 we’re at the kickoff call step, so let’s lay out what the next few weeks will look like. Throughout the entire process, you’ll always be able to reach out to your account team (me and [SA name]) or enter a support ticket. For different phases onboarding you’ll be working mostly with our Customer Success team.</a:t>
            </a:r>
            <a:endParaRPr/>
          </a:p>
          <a:p>
            <a:pPr marL="0" lvl="0" indent="0" algn="l" rtl="0">
              <a:spcBef>
                <a:spcPts val="0"/>
              </a:spcBef>
              <a:spcAft>
                <a:spcPts val="0"/>
              </a:spcAft>
              <a:buNone/>
            </a:pPr>
            <a:r>
              <a:rPr lang="en"/>
              <a:t>You may have already heard from a member of our support team, a customer success specialist! They will be using Zendesk to reach out, so if you do not hear from them in the next day search your inbox please. Their goal is to help make sure your systems get connected with dbt Cloud properly. We set a budget of 7 days for setup.</a:t>
            </a:r>
            <a:endParaRPr/>
          </a:p>
          <a:p>
            <a:pPr marL="0" lvl="0" indent="0" algn="l" rtl="0">
              <a:spcBef>
                <a:spcPts val="0"/>
              </a:spcBef>
              <a:spcAft>
                <a:spcPts val="0"/>
              </a:spcAft>
              <a:buNone/>
            </a:pPr>
            <a:r>
              <a:rPr lang="en"/>
              <a:t>We will also be introducing you to our rapid onboarding coordinator to schedule the 6 week training on modeling, testing, documentation. After those 6 weeks are up we want to make sure everything working as desired so we’ll have a check-in call to officially end onboarding. I want to call out the data stack decisions stage of this journey. We are always happy to make recommendations on what makes sense for your organization but this is ultimately your choice. It is really important to make these decisions before you kickoff rapid onboarding. If for some reason you don’t think you’ll have time to implement these, let’s talk about getting our professional services team involved or one of our partners who can make implement these.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df86a42ece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df86a42ec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foundations of the Rapid Onboarding course is that you’ll be using your data in your project to build a “dbt best practices” example, which can then be used as a guide as you continue to build out your project. Our trainers use a nested or complex SQL query (provided by you), and break it into all the different pieces that comprise a dbt project. Since it’s so helpful for you to use your own SQL query and data so your team can connect and internalize the architecture that dbt provides, rather than spending mental energy learning new datasets and their nuances, our ask is to think about what you want that to be. Your facilitator will reach out to you before starting and you can also have that discussion with them.</a:t>
            </a:r>
            <a:br>
              <a:rPr lang="en" sz="1600">
                <a:solidFill>
                  <a:srgbClr val="047377"/>
                </a:solidFill>
                <a:latin typeface="Source Sans Pro"/>
                <a:ea typeface="Source Sans Pro"/>
                <a:cs typeface="Source Sans Pro"/>
                <a:sym typeface="Source Sans Pro"/>
              </a:rPr>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Dark" type="title">
  <p:cSld name="TITLE">
    <p:bg>
      <p:bgPr>
        <a:solidFill>
          <a:srgbClr val="262A38"/>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light">
  <p:cSld name="SECTION_TITLE_AND_DESCRIPTION_1">
    <p:spTree>
      <p:nvGrpSpPr>
        <p:cNvPr id="1" name="Shape 60"/>
        <p:cNvGrpSpPr/>
        <p:nvPr/>
      </p:nvGrpSpPr>
      <p:grpSpPr>
        <a:xfrm>
          <a:off x="0" y="0"/>
          <a:ext cx="0" cy="0"/>
          <a:chOff x="0" y="0"/>
          <a:chExt cx="0" cy="0"/>
        </a:xfrm>
      </p:grpSpPr>
      <p:sp>
        <p:nvSpPr>
          <p:cNvPr id="61" name="Google Shape;61;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141"/>
              </a:solidFill>
            </a:endParaRPr>
          </a:p>
        </p:txBody>
      </p:sp>
      <p:sp>
        <p:nvSpPr>
          <p:cNvPr id="62" name="Google Shape;62;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D3141"/>
              </a:buClr>
              <a:buSzPts val="3600"/>
              <a:buNone/>
              <a:defRPr sz="3600">
                <a:solidFill>
                  <a:srgbClr val="2D3141"/>
                </a:solidFill>
              </a:defRPr>
            </a:lvl1pPr>
            <a:lvl2pPr lvl="1" rtl="0">
              <a:spcBef>
                <a:spcPts val="0"/>
              </a:spcBef>
              <a:spcAft>
                <a:spcPts val="0"/>
              </a:spcAft>
              <a:buClr>
                <a:srgbClr val="2D3141"/>
              </a:buClr>
              <a:buSzPts val="4200"/>
              <a:buNone/>
              <a:defRPr sz="4200">
                <a:solidFill>
                  <a:srgbClr val="2D3141"/>
                </a:solidFill>
              </a:defRPr>
            </a:lvl2pPr>
            <a:lvl3pPr lvl="2" rtl="0">
              <a:spcBef>
                <a:spcPts val="0"/>
              </a:spcBef>
              <a:spcAft>
                <a:spcPts val="0"/>
              </a:spcAft>
              <a:buClr>
                <a:srgbClr val="2D3141"/>
              </a:buClr>
              <a:buSzPts val="4200"/>
              <a:buNone/>
              <a:defRPr sz="4200">
                <a:solidFill>
                  <a:srgbClr val="2D3141"/>
                </a:solidFill>
              </a:defRPr>
            </a:lvl3pPr>
            <a:lvl4pPr lvl="3" rtl="0">
              <a:spcBef>
                <a:spcPts val="0"/>
              </a:spcBef>
              <a:spcAft>
                <a:spcPts val="0"/>
              </a:spcAft>
              <a:buClr>
                <a:srgbClr val="2D3141"/>
              </a:buClr>
              <a:buSzPts val="4200"/>
              <a:buNone/>
              <a:defRPr sz="4200">
                <a:solidFill>
                  <a:srgbClr val="2D3141"/>
                </a:solidFill>
              </a:defRPr>
            </a:lvl4pPr>
            <a:lvl5pPr lvl="4" rtl="0">
              <a:spcBef>
                <a:spcPts val="0"/>
              </a:spcBef>
              <a:spcAft>
                <a:spcPts val="0"/>
              </a:spcAft>
              <a:buClr>
                <a:srgbClr val="2D3141"/>
              </a:buClr>
              <a:buSzPts val="4200"/>
              <a:buNone/>
              <a:defRPr sz="4200">
                <a:solidFill>
                  <a:srgbClr val="2D3141"/>
                </a:solidFill>
              </a:defRPr>
            </a:lvl5pPr>
            <a:lvl6pPr lvl="5" rtl="0">
              <a:spcBef>
                <a:spcPts val="0"/>
              </a:spcBef>
              <a:spcAft>
                <a:spcPts val="0"/>
              </a:spcAft>
              <a:buClr>
                <a:srgbClr val="2D3141"/>
              </a:buClr>
              <a:buSzPts val="4200"/>
              <a:buNone/>
              <a:defRPr sz="4200">
                <a:solidFill>
                  <a:srgbClr val="2D3141"/>
                </a:solidFill>
              </a:defRPr>
            </a:lvl6pPr>
            <a:lvl7pPr lvl="6" rtl="0">
              <a:spcBef>
                <a:spcPts val="0"/>
              </a:spcBef>
              <a:spcAft>
                <a:spcPts val="0"/>
              </a:spcAft>
              <a:buClr>
                <a:srgbClr val="2D3141"/>
              </a:buClr>
              <a:buSzPts val="4200"/>
              <a:buNone/>
              <a:defRPr sz="4200">
                <a:solidFill>
                  <a:srgbClr val="2D3141"/>
                </a:solidFill>
              </a:defRPr>
            </a:lvl7pPr>
            <a:lvl8pPr lvl="7" rtl="0">
              <a:spcBef>
                <a:spcPts val="0"/>
              </a:spcBef>
              <a:spcAft>
                <a:spcPts val="0"/>
              </a:spcAft>
              <a:buClr>
                <a:srgbClr val="2D3141"/>
              </a:buClr>
              <a:buSzPts val="4200"/>
              <a:buNone/>
              <a:defRPr sz="4200">
                <a:solidFill>
                  <a:srgbClr val="2D3141"/>
                </a:solidFill>
              </a:defRPr>
            </a:lvl8pPr>
            <a:lvl9pPr lvl="8" rtl="0">
              <a:spcBef>
                <a:spcPts val="0"/>
              </a:spcBef>
              <a:spcAft>
                <a:spcPts val="0"/>
              </a:spcAft>
              <a:buClr>
                <a:srgbClr val="2D3141"/>
              </a:buClr>
              <a:buSzPts val="4200"/>
              <a:buNone/>
              <a:defRPr sz="4200">
                <a:solidFill>
                  <a:srgbClr val="2D3141"/>
                </a:solidFill>
              </a:defRPr>
            </a:lvl9pPr>
          </a:lstStyle>
          <a:p>
            <a:endParaRPr/>
          </a:p>
        </p:txBody>
      </p:sp>
      <p:sp>
        <p:nvSpPr>
          <p:cNvPr id="63" name="Google Shape;63;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3141"/>
              </a:buClr>
              <a:buSzPts val="2100"/>
              <a:buNone/>
              <a:defRPr sz="2100">
                <a:solidFill>
                  <a:srgbClr val="2D3141"/>
                </a:solidFill>
              </a:defRPr>
            </a:lvl1pPr>
            <a:lvl2pPr lvl="1" rtl="0">
              <a:lnSpc>
                <a:spcPct val="100000"/>
              </a:lnSpc>
              <a:spcBef>
                <a:spcPts val="0"/>
              </a:spcBef>
              <a:spcAft>
                <a:spcPts val="0"/>
              </a:spcAft>
              <a:buClr>
                <a:srgbClr val="2D3141"/>
              </a:buClr>
              <a:buSzPts val="2100"/>
              <a:buNone/>
              <a:defRPr sz="2100">
                <a:solidFill>
                  <a:srgbClr val="2D3141"/>
                </a:solidFill>
              </a:defRPr>
            </a:lvl2pPr>
            <a:lvl3pPr lvl="2" rtl="0">
              <a:lnSpc>
                <a:spcPct val="100000"/>
              </a:lnSpc>
              <a:spcBef>
                <a:spcPts val="0"/>
              </a:spcBef>
              <a:spcAft>
                <a:spcPts val="0"/>
              </a:spcAft>
              <a:buClr>
                <a:srgbClr val="2D3141"/>
              </a:buClr>
              <a:buSzPts val="2100"/>
              <a:buNone/>
              <a:defRPr sz="2100">
                <a:solidFill>
                  <a:srgbClr val="2D3141"/>
                </a:solidFill>
              </a:defRPr>
            </a:lvl3pPr>
            <a:lvl4pPr lvl="3" rtl="0">
              <a:lnSpc>
                <a:spcPct val="100000"/>
              </a:lnSpc>
              <a:spcBef>
                <a:spcPts val="0"/>
              </a:spcBef>
              <a:spcAft>
                <a:spcPts val="0"/>
              </a:spcAft>
              <a:buClr>
                <a:srgbClr val="2D3141"/>
              </a:buClr>
              <a:buSzPts val="2100"/>
              <a:buNone/>
              <a:defRPr sz="2100">
                <a:solidFill>
                  <a:srgbClr val="2D3141"/>
                </a:solidFill>
              </a:defRPr>
            </a:lvl4pPr>
            <a:lvl5pPr lvl="4" rtl="0">
              <a:lnSpc>
                <a:spcPct val="100000"/>
              </a:lnSpc>
              <a:spcBef>
                <a:spcPts val="0"/>
              </a:spcBef>
              <a:spcAft>
                <a:spcPts val="0"/>
              </a:spcAft>
              <a:buClr>
                <a:srgbClr val="2D3141"/>
              </a:buClr>
              <a:buSzPts val="2100"/>
              <a:buNone/>
              <a:defRPr sz="2100">
                <a:solidFill>
                  <a:srgbClr val="2D3141"/>
                </a:solidFill>
              </a:defRPr>
            </a:lvl5pPr>
            <a:lvl6pPr lvl="5" rtl="0">
              <a:lnSpc>
                <a:spcPct val="100000"/>
              </a:lnSpc>
              <a:spcBef>
                <a:spcPts val="0"/>
              </a:spcBef>
              <a:spcAft>
                <a:spcPts val="0"/>
              </a:spcAft>
              <a:buClr>
                <a:srgbClr val="2D3141"/>
              </a:buClr>
              <a:buSzPts val="2100"/>
              <a:buNone/>
              <a:defRPr sz="2100">
                <a:solidFill>
                  <a:srgbClr val="2D3141"/>
                </a:solidFill>
              </a:defRPr>
            </a:lvl6pPr>
            <a:lvl7pPr lvl="6" rtl="0">
              <a:lnSpc>
                <a:spcPct val="100000"/>
              </a:lnSpc>
              <a:spcBef>
                <a:spcPts val="0"/>
              </a:spcBef>
              <a:spcAft>
                <a:spcPts val="0"/>
              </a:spcAft>
              <a:buClr>
                <a:srgbClr val="2D3141"/>
              </a:buClr>
              <a:buSzPts val="2100"/>
              <a:buNone/>
              <a:defRPr sz="2100">
                <a:solidFill>
                  <a:srgbClr val="2D3141"/>
                </a:solidFill>
              </a:defRPr>
            </a:lvl7pPr>
            <a:lvl8pPr lvl="7" rtl="0">
              <a:lnSpc>
                <a:spcPct val="100000"/>
              </a:lnSpc>
              <a:spcBef>
                <a:spcPts val="0"/>
              </a:spcBef>
              <a:spcAft>
                <a:spcPts val="0"/>
              </a:spcAft>
              <a:buClr>
                <a:srgbClr val="2D3141"/>
              </a:buClr>
              <a:buSzPts val="2100"/>
              <a:buNone/>
              <a:defRPr sz="2100">
                <a:solidFill>
                  <a:srgbClr val="2D3141"/>
                </a:solidFill>
              </a:defRPr>
            </a:lvl8pPr>
            <a:lvl9pPr lvl="8" rtl="0">
              <a:lnSpc>
                <a:spcPct val="100000"/>
              </a:lnSpc>
              <a:spcBef>
                <a:spcPts val="0"/>
              </a:spcBef>
              <a:spcAft>
                <a:spcPts val="0"/>
              </a:spcAft>
              <a:buClr>
                <a:srgbClr val="2D3141"/>
              </a:buClr>
              <a:buSzPts val="2100"/>
              <a:buNone/>
              <a:defRPr sz="2100">
                <a:solidFill>
                  <a:srgbClr val="2D3141"/>
                </a:solidFill>
              </a:defRPr>
            </a:lvl9pPr>
          </a:lstStyle>
          <a:p>
            <a:endParaRPr/>
          </a:p>
        </p:txBody>
      </p:sp>
      <p:sp>
        <p:nvSpPr>
          <p:cNvPr id="64" name="Google Shape;64;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rgbClr val="F47353"/>
              </a:buClr>
              <a:buSzPts val="1800"/>
              <a:buChar char="—"/>
              <a:defRPr>
                <a:solidFill>
                  <a:srgbClr val="2D3141"/>
                </a:solidFill>
              </a:defRPr>
            </a:lvl1pPr>
            <a:lvl2pPr marL="914400" lvl="1" indent="-317500" rtl="0">
              <a:spcBef>
                <a:spcPts val="1600"/>
              </a:spcBef>
              <a:spcAft>
                <a:spcPts val="0"/>
              </a:spcAft>
              <a:buClr>
                <a:srgbClr val="2D3141"/>
              </a:buClr>
              <a:buSzPts val="1400"/>
              <a:buChar char="○"/>
              <a:defRPr>
                <a:solidFill>
                  <a:srgbClr val="2D3141"/>
                </a:solidFill>
              </a:defRPr>
            </a:lvl2pPr>
            <a:lvl3pPr marL="1371600" lvl="2" indent="-317500" rtl="0">
              <a:spcBef>
                <a:spcPts val="1600"/>
              </a:spcBef>
              <a:spcAft>
                <a:spcPts val="0"/>
              </a:spcAft>
              <a:buClr>
                <a:srgbClr val="2D3141"/>
              </a:buClr>
              <a:buSzPts val="1400"/>
              <a:buChar char="■"/>
              <a:defRPr>
                <a:solidFill>
                  <a:srgbClr val="2D3141"/>
                </a:solidFill>
              </a:defRPr>
            </a:lvl3pPr>
            <a:lvl4pPr marL="1828800" lvl="3" indent="-317500" rtl="0">
              <a:spcBef>
                <a:spcPts val="1600"/>
              </a:spcBef>
              <a:spcAft>
                <a:spcPts val="0"/>
              </a:spcAft>
              <a:buClr>
                <a:srgbClr val="2D3141"/>
              </a:buClr>
              <a:buSzPts val="1400"/>
              <a:buChar char="●"/>
              <a:defRPr>
                <a:solidFill>
                  <a:srgbClr val="2D3141"/>
                </a:solidFill>
              </a:defRPr>
            </a:lvl4pPr>
            <a:lvl5pPr marL="2286000" lvl="4" indent="-317500" rtl="0">
              <a:spcBef>
                <a:spcPts val="1600"/>
              </a:spcBef>
              <a:spcAft>
                <a:spcPts val="0"/>
              </a:spcAft>
              <a:buClr>
                <a:srgbClr val="2D3141"/>
              </a:buClr>
              <a:buSzPts val="1400"/>
              <a:buChar char="○"/>
              <a:defRPr>
                <a:solidFill>
                  <a:srgbClr val="2D3141"/>
                </a:solidFill>
              </a:defRPr>
            </a:lvl5pPr>
            <a:lvl6pPr marL="2743200" lvl="5" indent="-317500" rtl="0">
              <a:spcBef>
                <a:spcPts val="1600"/>
              </a:spcBef>
              <a:spcAft>
                <a:spcPts val="0"/>
              </a:spcAft>
              <a:buClr>
                <a:srgbClr val="2D3141"/>
              </a:buClr>
              <a:buSzPts val="1400"/>
              <a:buChar char="■"/>
              <a:defRPr>
                <a:solidFill>
                  <a:srgbClr val="2D3141"/>
                </a:solidFill>
              </a:defRPr>
            </a:lvl6pPr>
            <a:lvl7pPr marL="3200400" lvl="6" indent="-317500" rtl="0">
              <a:spcBef>
                <a:spcPts val="1600"/>
              </a:spcBef>
              <a:spcAft>
                <a:spcPts val="0"/>
              </a:spcAft>
              <a:buClr>
                <a:srgbClr val="2D3141"/>
              </a:buClr>
              <a:buSzPts val="1400"/>
              <a:buChar char="●"/>
              <a:defRPr>
                <a:solidFill>
                  <a:srgbClr val="2D3141"/>
                </a:solidFill>
              </a:defRPr>
            </a:lvl7pPr>
            <a:lvl8pPr marL="3657600" lvl="7" indent="-317500" rtl="0">
              <a:spcBef>
                <a:spcPts val="1600"/>
              </a:spcBef>
              <a:spcAft>
                <a:spcPts val="0"/>
              </a:spcAft>
              <a:buClr>
                <a:srgbClr val="2D3141"/>
              </a:buClr>
              <a:buSzPts val="1400"/>
              <a:buChar char="○"/>
              <a:defRPr>
                <a:solidFill>
                  <a:srgbClr val="2D3141"/>
                </a:solidFill>
              </a:defRPr>
            </a:lvl8pPr>
            <a:lvl9pPr marL="4114800" lvl="8" indent="-317500" rtl="0">
              <a:spcBef>
                <a:spcPts val="1600"/>
              </a:spcBef>
              <a:spcAft>
                <a:spcPts val="1600"/>
              </a:spcAft>
              <a:buClr>
                <a:srgbClr val="2D3141"/>
              </a:buClr>
              <a:buSzPts val="1400"/>
              <a:buChar char="■"/>
              <a:defRPr>
                <a:solidFill>
                  <a:srgbClr val="2D3141"/>
                </a:solidFill>
              </a:defRPr>
            </a:lvl9pPr>
          </a:lstStyle>
          <a:p>
            <a:endParaRPr/>
          </a:p>
        </p:txBody>
      </p:sp>
      <p:sp>
        <p:nvSpPr>
          <p:cNvPr id="65" name="Google Shape;6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2D3141"/>
                </a:solidFill>
              </a:defRPr>
            </a:lvl1pPr>
            <a:lvl2pPr lvl="1" rtl="0">
              <a:buNone/>
              <a:defRPr>
                <a:solidFill>
                  <a:srgbClr val="2D3141"/>
                </a:solidFill>
              </a:defRPr>
            </a:lvl2pPr>
            <a:lvl3pPr lvl="2" rtl="0">
              <a:buNone/>
              <a:defRPr>
                <a:solidFill>
                  <a:srgbClr val="2D3141"/>
                </a:solidFill>
              </a:defRPr>
            </a:lvl3pPr>
            <a:lvl4pPr lvl="3" rtl="0">
              <a:buNone/>
              <a:defRPr>
                <a:solidFill>
                  <a:srgbClr val="2D3141"/>
                </a:solidFill>
              </a:defRPr>
            </a:lvl4pPr>
            <a:lvl5pPr lvl="4" rtl="0">
              <a:buNone/>
              <a:defRPr>
                <a:solidFill>
                  <a:srgbClr val="2D3141"/>
                </a:solidFill>
              </a:defRPr>
            </a:lvl5pPr>
            <a:lvl6pPr lvl="5" rtl="0">
              <a:buNone/>
              <a:defRPr>
                <a:solidFill>
                  <a:srgbClr val="2D3141"/>
                </a:solidFill>
              </a:defRPr>
            </a:lvl6pPr>
            <a:lvl7pPr lvl="6" rtl="0">
              <a:buNone/>
              <a:defRPr>
                <a:solidFill>
                  <a:srgbClr val="2D3141"/>
                </a:solidFill>
              </a:defRPr>
            </a:lvl7pPr>
            <a:lvl8pPr lvl="7" rtl="0">
              <a:buNone/>
              <a:defRPr>
                <a:solidFill>
                  <a:srgbClr val="2D3141"/>
                </a:solidFill>
              </a:defRPr>
            </a:lvl8pPr>
            <a:lvl9pPr lvl="8" rtl="0">
              <a:buNone/>
              <a:defRPr>
                <a:solidFill>
                  <a:srgbClr val="2D314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dark">
  <p:cSld name="SECTION_TITLE_AND_DESCRIPTION_1_1">
    <p:spTree>
      <p:nvGrpSpPr>
        <p:cNvPr id="1" name="Shape 66"/>
        <p:cNvGrpSpPr/>
        <p:nvPr/>
      </p:nvGrpSpPr>
      <p:grpSpPr>
        <a:xfrm>
          <a:off x="0" y="0"/>
          <a:ext cx="0" cy="0"/>
          <a:chOff x="0" y="0"/>
          <a:chExt cx="0" cy="0"/>
        </a:xfrm>
      </p:grpSpPr>
      <p:sp>
        <p:nvSpPr>
          <p:cNvPr id="67" name="Google Shape;67;p12"/>
          <p:cNvSpPr/>
          <p:nvPr/>
        </p:nvSpPr>
        <p:spPr>
          <a:xfrm>
            <a:off x="4572000" y="-125"/>
            <a:ext cx="4572000" cy="5143500"/>
          </a:xfrm>
          <a:prstGeom prst="rect">
            <a:avLst/>
          </a:prstGeom>
          <a:solidFill>
            <a:srgbClr val="2D3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2A38"/>
              </a:solidFill>
            </a:endParaRPr>
          </a:p>
        </p:txBody>
      </p:sp>
      <p:sp>
        <p:nvSpPr>
          <p:cNvPr id="68" name="Google Shape;68;p1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D3141"/>
              </a:buClr>
              <a:buSzPts val="3600"/>
              <a:buNone/>
              <a:defRPr sz="3600">
                <a:solidFill>
                  <a:srgbClr val="2D3141"/>
                </a:solidFill>
              </a:defRPr>
            </a:lvl1pPr>
            <a:lvl2pPr lvl="1" rtl="0">
              <a:spcBef>
                <a:spcPts val="0"/>
              </a:spcBef>
              <a:spcAft>
                <a:spcPts val="0"/>
              </a:spcAft>
              <a:buClr>
                <a:srgbClr val="2D3141"/>
              </a:buClr>
              <a:buSzPts val="4200"/>
              <a:buNone/>
              <a:defRPr sz="4200">
                <a:solidFill>
                  <a:srgbClr val="2D3141"/>
                </a:solidFill>
              </a:defRPr>
            </a:lvl2pPr>
            <a:lvl3pPr lvl="2" rtl="0">
              <a:spcBef>
                <a:spcPts val="0"/>
              </a:spcBef>
              <a:spcAft>
                <a:spcPts val="0"/>
              </a:spcAft>
              <a:buClr>
                <a:srgbClr val="2D3141"/>
              </a:buClr>
              <a:buSzPts val="4200"/>
              <a:buNone/>
              <a:defRPr sz="4200">
                <a:solidFill>
                  <a:srgbClr val="2D3141"/>
                </a:solidFill>
              </a:defRPr>
            </a:lvl3pPr>
            <a:lvl4pPr lvl="3" rtl="0">
              <a:spcBef>
                <a:spcPts val="0"/>
              </a:spcBef>
              <a:spcAft>
                <a:spcPts val="0"/>
              </a:spcAft>
              <a:buClr>
                <a:srgbClr val="2D3141"/>
              </a:buClr>
              <a:buSzPts val="4200"/>
              <a:buNone/>
              <a:defRPr sz="4200">
                <a:solidFill>
                  <a:srgbClr val="2D3141"/>
                </a:solidFill>
              </a:defRPr>
            </a:lvl4pPr>
            <a:lvl5pPr lvl="4" rtl="0">
              <a:spcBef>
                <a:spcPts val="0"/>
              </a:spcBef>
              <a:spcAft>
                <a:spcPts val="0"/>
              </a:spcAft>
              <a:buClr>
                <a:srgbClr val="2D3141"/>
              </a:buClr>
              <a:buSzPts val="4200"/>
              <a:buNone/>
              <a:defRPr sz="4200">
                <a:solidFill>
                  <a:srgbClr val="2D3141"/>
                </a:solidFill>
              </a:defRPr>
            </a:lvl5pPr>
            <a:lvl6pPr lvl="5" rtl="0">
              <a:spcBef>
                <a:spcPts val="0"/>
              </a:spcBef>
              <a:spcAft>
                <a:spcPts val="0"/>
              </a:spcAft>
              <a:buClr>
                <a:srgbClr val="2D3141"/>
              </a:buClr>
              <a:buSzPts val="4200"/>
              <a:buNone/>
              <a:defRPr sz="4200">
                <a:solidFill>
                  <a:srgbClr val="2D3141"/>
                </a:solidFill>
              </a:defRPr>
            </a:lvl6pPr>
            <a:lvl7pPr lvl="6" rtl="0">
              <a:spcBef>
                <a:spcPts val="0"/>
              </a:spcBef>
              <a:spcAft>
                <a:spcPts val="0"/>
              </a:spcAft>
              <a:buClr>
                <a:srgbClr val="2D3141"/>
              </a:buClr>
              <a:buSzPts val="4200"/>
              <a:buNone/>
              <a:defRPr sz="4200">
                <a:solidFill>
                  <a:srgbClr val="2D3141"/>
                </a:solidFill>
              </a:defRPr>
            </a:lvl7pPr>
            <a:lvl8pPr lvl="7" rtl="0">
              <a:spcBef>
                <a:spcPts val="0"/>
              </a:spcBef>
              <a:spcAft>
                <a:spcPts val="0"/>
              </a:spcAft>
              <a:buClr>
                <a:srgbClr val="2D3141"/>
              </a:buClr>
              <a:buSzPts val="4200"/>
              <a:buNone/>
              <a:defRPr sz="4200">
                <a:solidFill>
                  <a:srgbClr val="2D3141"/>
                </a:solidFill>
              </a:defRPr>
            </a:lvl8pPr>
            <a:lvl9pPr lvl="8" rtl="0">
              <a:spcBef>
                <a:spcPts val="0"/>
              </a:spcBef>
              <a:spcAft>
                <a:spcPts val="0"/>
              </a:spcAft>
              <a:buClr>
                <a:srgbClr val="2D3141"/>
              </a:buClr>
              <a:buSzPts val="4200"/>
              <a:buNone/>
              <a:defRPr sz="4200">
                <a:solidFill>
                  <a:srgbClr val="2D3141"/>
                </a:solidFill>
              </a:defRPr>
            </a:lvl9pPr>
          </a:lstStyle>
          <a:p>
            <a:endParaRPr/>
          </a:p>
        </p:txBody>
      </p:sp>
      <p:sp>
        <p:nvSpPr>
          <p:cNvPr id="69" name="Google Shape;69;p1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3141"/>
              </a:buClr>
              <a:buSzPts val="2100"/>
              <a:buNone/>
              <a:defRPr sz="2100">
                <a:solidFill>
                  <a:srgbClr val="2D3141"/>
                </a:solidFill>
              </a:defRPr>
            </a:lvl1pPr>
            <a:lvl2pPr lvl="1" rtl="0">
              <a:lnSpc>
                <a:spcPct val="100000"/>
              </a:lnSpc>
              <a:spcBef>
                <a:spcPts val="0"/>
              </a:spcBef>
              <a:spcAft>
                <a:spcPts val="0"/>
              </a:spcAft>
              <a:buClr>
                <a:srgbClr val="2D3141"/>
              </a:buClr>
              <a:buSzPts val="2100"/>
              <a:buNone/>
              <a:defRPr sz="2100">
                <a:solidFill>
                  <a:srgbClr val="2D3141"/>
                </a:solidFill>
              </a:defRPr>
            </a:lvl2pPr>
            <a:lvl3pPr lvl="2" rtl="0">
              <a:lnSpc>
                <a:spcPct val="100000"/>
              </a:lnSpc>
              <a:spcBef>
                <a:spcPts val="0"/>
              </a:spcBef>
              <a:spcAft>
                <a:spcPts val="0"/>
              </a:spcAft>
              <a:buClr>
                <a:srgbClr val="2D3141"/>
              </a:buClr>
              <a:buSzPts val="2100"/>
              <a:buNone/>
              <a:defRPr sz="2100">
                <a:solidFill>
                  <a:srgbClr val="2D3141"/>
                </a:solidFill>
              </a:defRPr>
            </a:lvl3pPr>
            <a:lvl4pPr lvl="3" rtl="0">
              <a:lnSpc>
                <a:spcPct val="100000"/>
              </a:lnSpc>
              <a:spcBef>
                <a:spcPts val="0"/>
              </a:spcBef>
              <a:spcAft>
                <a:spcPts val="0"/>
              </a:spcAft>
              <a:buClr>
                <a:srgbClr val="2D3141"/>
              </a:buClr>
              <a:buSzPts val="2100"/>
              <a:buNone/>
              <a:defRPr sz="2100">
                <a:solidFill>
                  <a:srgbClr val="2D3141"/>
                </a:solidFill>
              </a:defRPr>
            </a:lvl4pPr>
            <a:lvl5pPr lvl="4" rtl="0">
              <a:lnSpc>
                <a:spcPct val="100000"/>
              </a:lnSpc>
              <a:spcBef>
                <a:spcPts val="0"/>
              </a:spcBef>
              <a:spcAft>
                <a:spcPts val="0"/>
              </a:spcAft>
              <a:buClr>
                <a:srgbClr val="2D3141"/>
              </a:buClr>
              <a:buSzPts val="2100"/>
              <a:buNone/>
              <a:defRPr sz="2100">
                <a:solidFill>
                  <a:srgbClr val="2D3141"/>
                </a:solidFill>
              </a:defRPr>
            </a:lvl5pPr>
            <a:lvl6pPr lvl="5" rtl="0">
              <a:lnSpc>
                <a:spcPct val="100000"/>
              </a:lnSpc>
              <a:spcBef>
                <a:spcPts val="0"/>
              </a:spcBef>
              <a:spcAft>
                <a:spcPts val="0"/>
              </a:spcAft>
              <a:buClr>
                <a:srgbClr val="2D3141"/>
              </a:buClr>
              <a:buSzPts val="2100"/>
              <a:buNone/>
              <a:defRPr sz="2100">
                <a:solidFill>
                  <a:srgbClr val="2D3141"/>
                </a:solidFill>
              </a:defRPr>
            </a:lvl6pPr>
            <a:lvl7pPr lvl="6" rtl="0">
              <a:lnSpc>
                <a:spcPct val="100000"/>
              </a:lnSpc>
              <a:spcBef>
                <a:spcPts val="0"/>
              </a:spcBef>
              <a:spcAft>
                <a:spcPts val="0"/>
              </a:spcAft>
              <a:buClr>
                <a:srgbClr val="2D3141"/>
              </a:buClr>
              <a:buSzPts val="2100"/>
              <a:buNone/>
              <a:defRPr sz="2100">
                <a:solidFill>
                  <a:srgbClr val="2D3141"/>
                </a:solidFill>
              </a:defRPr>
            </a:lvl7pPr>
            <a:lvl8pPr lvl="7" rtl="0">
              <a:lnSpc>
                <a:spcPct val="100000"/>
              </a:lnSpc>
              <a:spcBef>
                <a:spcPts val="0"/>
              </a:spcBef>
              <a:spcAft>
                <a:spcPts val="0"/>
              </a:spcAft>
              <a:buClr>
                <a:srgbClr val="2D3141"/>
              </a:buClr>
              <a:buSzPts val="2100"/>
              <a:buNone/>
              <a:defRPr sz="2100">
                <a:solidFill>
                  <a:srgbClr val="2D3141"/>
                </a:solidFill>
              </a:defRPr>
            </a:lvl8pPr>
            <a:lvl9pPr lvl="8" rtl="0">
              <a:lnSpc>
                <a:spcPct val="100000"/>
              </a:lnSpc>
              <a:spcBef>
                <a:spcPts val="0"/>
              </a:spcBef>
              <a:spcAft>
                <a:spcPts val="0"/>
              </a:spcAft>
              <a:buClr>
                <a:srgbClr val="2D3141"/>
              </a:buClr>
              <a:buSzPts val="2100"/>
              <a:buNone/>
              <a:defRPr sz="2100">
                <a:solidFill>
                  <a:srgbClr val="2D3141"/>
                </a:solidFill>
              </a:defRPr>
            </a:lvl9pPr>
          </a:lstStyle>
          <a:p>
            <a:endParaRPr/>
          </a:p>
        </p:txBody>
      </p:sp>
      <p:sp>
        <p:nvSpPr>
          <p:cNvPr id="70" name="Google Shape;70;p1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71" name="Google Shape;7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2D3141"/>
                </a:solidFill>
              </a:defRPr>
            </a:lvl1pPr>
            <a:lvl2pPr lvl="1" rtl="0">
              <a:buNone/>
              <a:defRPr>
                <a:solidFill>
                  <a:srgbClr val="2D3141"/>
                </a:solidFill>
              </a:defRPr>
            </a:lvl2pPr>
            <a:lvl3pPr lvl="2" rtl="0">
              <a:buNone/>
              <a:defRPr>
                <a:solidFill>
                  <a:srgbClr val="2D3141"/>
                </a:solidFill>
              </a:defRPr>
            </a:lvl3pPr>
            <a:lvl4pPr lvl="3" rtl="0">
              <a:buNone/>
              <a:defRPr>
                <a:solidFill>
                  <a:srgbClr val="2D3141"/>
                </a:solidFill>
              </a:defRPr>
            </a:lvl4pPr>
            <a:lvl5pPr lvl="4" rtl="0">
              <a:buNone/>
              <a:defRPr>
                <a:solidFill>
                  <a:srgbClr val="2D3141"/>
                </a:solidFill>
              </a:defRPr>
            </a:lvl5pPr>
            <a:lvl6pPr lvl="5" rtl="0">
              <a:buNone/>
              <a:defRPr>
                <a:solidFill>
                  <a:srgbClr val="2D3141"/>
                </a:solidFill>
              </a:defRPr>
            </a:lvl6pPr>
            <a:lvl7pPr lvl="6" rtl="0">
              <a:buNone/>
              <a:defRPr>
                <a:solidFill>
                  <a:srgbClr val="2D3141"/>
                </a:solidFill>
              </a:defRPr>
            </a:lvl7pPr>
            <a:lvl8pPr lvl="7" rtl="0">
              <a:buNone/>
              <a:defRPr>
                <a:solidFill>
                  <a:srgbClr val="2D3141"/>
                </a:solidFill>
              </a:defRPr>
            </a:lvl8pPr>
            <a:lvl9pPr lvl="8" rtl="0">
              <a:buNone/>
              <a:defRPr>
                <a:solidFill>
                  <a:srgbClr val="2D314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eaker Card">
  <p:cSld name="SECTION_TITLE_AND_DESCRIPTION_1_1_2">
    <p:spTree>
      <p:nvGrpSpPr>
        <p:cNvPr id="1" name="Shape 72"/>
        <p:cNvGrpSpPr/>
        <p:nvPr/>
      </p:nvGrpSpPr>
      <p:grpSpPr>
        <a:xfrm>
          <a:off x="0" y="0"/>
          <a:ext cx="0" cy="0"/>
          <a:chOff x="0" y="0"/>
          <a:chExt cx="0" cy="0"/>
        </a:xfrm>
      </p:grpSpPr>
      <p:sp>
        <p:nvSpPr>
          <p:cNvPr id="73" name="Google Shape;73;p13"/>
          <p:cNvSpPr/>
          <p:nvPr/>
        </p:nvSpPr>
        <p:spPr>
          <a:xfrm>
            <a:off x="5792725" y="-125"/>
            <a:ext cx="3351300" cy="5143500"/>
          </a:xfrm>
          <a:prstGeom prst="rect">
            <a:avLst/>
          </a:prstGeom>
          <a:solidFill>
            <a:srgbClr val="2D3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62A38"/>
              </a:solidFill>
            </a:endParaRPr>
          </a:p>
        </p:txBody>
      </p:sp>
      <p:sp>
        <p:nvSpPr>
          <p:cNvPr id="74" name="Google Shape;7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2D3141"/>
                </a:solidFill>
              </a:defRPr>
            </a:lvl1pPr>
            <a:lvl2pPr lvl="1" rtl="0">
              <a:buNone/>
              <a:defRPr>
                <a:solidFill>
                  <a:srgbClr val="2D3141"/>
                </a:solidFill>
              </a:defRPr>
            </a:lvl2pPr>
            <a:lvl3pPr lvl="2" rtl="0">
              <a:buNone/>
              <a:defRPr>
                <a:solidFill>
                  <a:srgbClr val="2D3141"/>
                </a:solidFill>
              </a:defRPr>
            </a:lvl3pPr>
            <a:lvl4pPr lvl="3" rtl="0">
              <a:buNone/>
              <a:defRPr>
                <a:solidFill>
                  <a:srgbClr val="2D3141"/>
                </a:solidFill>
              </a:defRPr>
            </a:lvl4pPr>
            <a:lvl5pPr lvl="4" rtl="0">
              <a:buNone/>
              <a:defRPr>
                <a:solidFill>
                  <a:srgbClr val="2D3141"/>
                </a:solidFill>
              </a:defRPr>
            </a:lvl5pPr>
            <a:lvl6pPr lvl="5" rtl="0">
              <a:buNone/>
              <a:defRPr>
                <a:solidFill>
                  <a:srgbClr val="2D3141"/>
                </a:solidFill>
              </a:defRPr>
            </a:lvl6pPr>
            <a:lvl7pPr lvl="6" rtl="0">
              <a:buNone/>
              <a:defRPr>
                <a:solidFill>
                  <a:srgbClr val="2D3141"/>
                </a:solidFill>
              </a:defRPr>
            </a:lvl7pPr>
            <a:lvl8pPr lvl="7" rtl="0">
              <a:buNone/>
              <a:defRPr>
                <a:solidFill>
                  <a:srgbClr val="2D3141"/>
                </a:solidFill>
              </a:defRPr>
            </a:lvl8pPr>
            <a:lvl9pPr lvl="8" rtl="0">
              <a:buNone/>
              <a:defRPr>
                <a:solidFill>
                  <a:srgbClr val="2D3141"/>
                </a:solidFill>
              </a:defRPr>
            </a:lvl9pPr>
          </a:lstStyle>
          <a:p>
            <a:pPr marL="0" lvl="0" indent="0" algn="r" rtl="0">
              <a:spcBef>
                <a:spcPts val="0"/>
              </a:spcBef>
              <a:spcAft>
                <a:spcPts val="0"/>
              </a:spcAft>
              <a:buNone/>
            </a:pPr>
            <a:fld id="{00000000-1234-1234-1234-123412341234}" type="slidenum">
              <a:rPr lang="en"/>
              <a:t>‹N°›</a:t>
            </a:fld>
            <a:endParaRPr/>
          </a:p>
        </p:txBody>
      </p:sp>
      <p:pic>
        <p:nvPicPr>
          <p:cNvPr id="75" name="Google Shape;75;p13"/>
          <p:cNvPicPr preferRelativeResize="0"/>
          <p:nvPr/>
        </p:nvPicPr>
        <p:blipFill>
          <a:blip r:embed="rId2">
            <a:alphaModFix/>
          </a:blip>
          <a:stretch>
            <a:fillRect/>
          </a:stretch>
        </p:blipFill>
        <p:spPr>
          <a:xfrm>
            <a:off x="4090100" y="854725"/>
            <a:ext cx="3434050" cy="3434050"/>
          </a:xfrm>
          <a:prstGeom prst="rect">
            <a:avLst/>
          </a:prstGeom>
          <a:noFill/>
          <a:ln>
            <a:noFill/>
          </a:ln>
        </p:spPr>
      </p:pic>
      <p:sp>
        <p:nvSpPr>
          <p:cNvPr id="76" name="Google Shape;76;p13"/>
          <p:cNvSpPr/>
          <p:nvPr/>
        </p:nvSpPr>
        <p:spPr>
          <a:xfrm>
            <a:off x="3763975" y="528600"/>
            <a:ext cx="4086300" cy="4086300"/>
          </a:xfrm>
          <a:prstGeom prst="ellipse">
            <a:avLst/>
          </a:prstGeom>
          <a:noFill/>
          <a:ln w="76200" cap="flat" cmpd="sng">
            <a:solidFill>
              <a:srgbClr val="0473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p:nvPr/>
        </p:nvSpPr>
        <p:spPr>
          <a:xfrm>
            <a:off x="409575" y="947675"/>
            <a:ext cx="28479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13644"/>
                </a:solidFill>
                <a:latin typeface="Source Sans Pro"/>
                <a:ea typeface="Source Sans Pro"/>
                <a:cs typeface="Source Sans Pro"/>
                <a:sym typeface="Source Sans Pro"/>
              </a:rPr>
              <a:t>Speaker Name</a:t>
            </a:r>
            <a:endParaRPr sz="2400" b="1">
              <a:solidFill>
                <a:srgbClr val="013644"/>
              </a:solidFill>
              <a:latin typeface="Source Sans Pro"/>
              <a:ea typeface="Source Sans Pro"/>
              <a:cs typeface="Source Sans Pro"/>
              <a:sym typeface="Source Sans Pro"/>
            </a:endParaRPr>
          </a:p>
        </p:txBody>
      </p:sp>
      <p:sp>
        <p:nvSpPr>
          <p:cNvPr id="78" name="Google Shape;78;p13"/>
          <p:cNvSpPr txBox="1"/>
          <p:nvPr/>
        </p:nvSpPr>
        <p:spPr>
          <a:xfrm>
            <a:off x="409575" y="1481150"/>
            <a:ext cx="28479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i="1">
                <a:solidFill>
                  <a:srgbClr val="013644"/>
                </a:solidFill>
                <a:latin typeface="Source Sans Pro"/>
                <a:ea typeface="Source Sans Pro"/>
                <a:cs typeface="Source Sans Pro"/>
                <a:sym typeface="Source Sans Pro"/>
              </a:rPr>
              <a:t>Company</a:t>
            </a:r>
            <a:endParaRPr sz="2000" i="1">
              <a:solidFill>
                <a:srgbClr val="013644"/>
              </a:solidFill>
              <a:latin typeface="Source Sans Pro"/>
              <a:ea typeface="Source Sans Pro"/>
              <a:cs typeface="Source Sans Pro"/>
              <a:sym typeface="Source Sans Pro"/>
            </a:endParaRPr>
          </a:p>
        </p:txBody>
      </p:sp>
      <p:sp>
        <p:nvSpPr>
          <p:cNvPr id="79" name="Google Shape;79;p13"/>
          <p:cNvSpPr txBox="1"/>
          <p:nvPr/>
        </p:nvSpPr>
        <p:spPr>
          <a:xfrm>
            <a:off x="409575" y="1881350"/>
            <a:ext cx="28479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i="1">
                <a:solidFill>
                  <a:srgbClr val="013644"/>
                </a:solidFill>
                <a:latin typeface="Source Sans Pro"/>
                <a:ea typeface="Source Sans Pro"/>
                <a:cs typeface="Source Sans Pro"/>
                <a:sym typeface="Source Sans Pro"/>
              </a:rPr>
              <a:t>pronouns</a:t>
            </a:r>
            <a:endParaRPr sz="2000" i="1">
              <a:solidFill>
                <a:srgbClr val="013644"/>
              </a:solidFill>
              <a:latin typeface="Source Sans Pro"/>
              <a:ea typeface="Source Sans Pro"/>
              <a:cs typeface="Source Sans Pro"/>
              <a:sym typeface="Source Sans Pro"/>
            </a:endParaRPr>
          </a:p>
        </p:txBody>
      </p:sp>
      <p:sp>
        <p:nvSpPr>
          <p:cNvPr id="80" name="Google Shape;80;p13"/>
          <p:cNvSpPr txBox="1"/>
          <p:nvPr/>
        </p:nvSpPr>
        <p:spPr>
          <a:xfrm>
            <a:off x="731025" y="3881375"/>
            <a:ext cx="28479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13644"/>
                </a:solidFill>
                <a:latin typeface="Source Sans Pro"/>
                <a:ea typeface="Source Sans Pro"/>
                <a:cs typeface="Source Sans Pro"/>
                <a:sym typeface="Source Sans Pro"/>
              </a:rPr>
              <a:t>@speaker-twitter</a:t>
            </a:r>
            <a:endParaRPr>
              <a:solidFill>
                <a:srgbClr val="013644"/>
              </a:solidFill>
              <a:latin typeface="Source Sans Pro"/>
              <a:ea typeface="Source Sans Pro"/>
              <a:cs typeface="Source Sans Pro"/>
              <a:sym typeface="Source Sans Pro"/>
            </a:endParaRPr>
          </a:p>
        </p:txBody>
      </p:sp>
      <p:pic>
        <p:nvPicPr>
          <p:cNvPr id="81" name="Google Shape;81;p13"/>
          <p:cNvPicPr preferRelativeResize="0"/>
          <p:nvPr/>
        </p:nvPicPr>
        <p:blipFill>
          <a:blip r:embed="rId3">
            <a:alphaModFix/>
          </a:blip>
          <a:stretch>
            <a:fillRect/>
          </a:stretch>
        </p:blipFill>
        <p:spPr>
          <a:xfrm>
            <a:off x="409575" y="3924300"/>
            <a:ext cx="342900" cy="342900"/>
          </a:xfrm>
          <a:prstGeom prst="rect">
            <a:avLst/>
          </a:prstGeom>
          <a:noFill/>
          <a:ln>
            <a:noFill/>
          </a:ln>
        </p:spPr>
      </p:pic>
      <p:pic>
        <p:nvPicPr>
          <p:cNvPr id="82" name="Google Shape;82;p13"/>
          <p:cNvPicPr preferRelativeResize="0"/>
          <p:nvPr/>
        </p:nvPicPr>
        <p:blipFill>
          <a:blip r:embed="rId4">
            <a:alphaModFix/>
          </a:blip>
          <a:stretch>
            <a:fillRect/>
          </a:stretch>
        </p:blipFill>
        <p:spPr>
          <a:xfrm>
            <a:off x="473148" y="4381600"/>
            <a:ext cx="215750" cy="161825"/>
          </a:xfrm>
          <a:prstGeom prst="rect">
            <a:avLst/>
          </a:prstGeom>
          <a:noFill/>
          <a:ln>
            <a:noFill/>
          </a:ln>
        </p:spPr>
      </p:pic>
      <p:sp>
        <p:nvSpPr>
          <p:cNvPr id="83" name="Google Shape;83;p13"/>
          <p:cNvSpPr txBox="1"/>
          <p:nvPr/>
        </p:nvSpPr>
        <p:spPr>
          <a:xfrm>
            <a:off x="752475" y="4267188"/>
            <a:ext cx="28479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13644"/>
                </a:solidFill>
                <a:latin typeface="Source Sans Pro"/>
                <a:ea typeface="Source Sans Pro"/>
                <a:cs typeface="Source Sans Pro"/>
                <a:sym typeface="Source Sans Pro"/>
              </a:rPr>
              <a:t>hello@website.com</a:t>
            </a:r>
            <a:endParaRPr>
              <a:solidFill>
                <a:srgbClr val="013644"/>
              </a:solidFill>
              <a:latin typeface="Source Sans Pro"/>
              <a:ea typeface="Source Sans Pro"/>
              <a:cs typeface="Source Sans Pro"/>
              <a:sym typeface="Source Sans Pro"/>
            </a:endParaRPr>
          </a:p>
        </p:txBody>
      </p:sp>
      <p:sp>
        <p:nvSpPr>
          <p:cNvPr id="84" name="Google Shape;84;p13"/>
          <p:cNvSpPr txBox="1"/>
          <p:nvPr/>
        </p:nvSpPr>
        <p:spPr>
          <a:xfrm>
            <a:off x="311700" y="2666650"/>
            <a:ext cx="8520600" cy="66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i="1">
                <a:solidFill>
                  <a:srgbClr val="262A38"/>
                </a:solidFill>
              </a:rPr>
              <a:t>“Quote or other fun fact about the</a:t>
            </a:r>
            <a:endParaRPr sz="1600" i="1">
              <a:solidFill>
                <a:srgbClr val="262A38"/>
              </a:solidFill>
            </a:endParaRPr>
          </a:p>
          <a:p>
            <a:pPr marL="0" lvl="0" indent="0" algn="l" rtl="0">
              <a:spcBef>
                <a:spcPts val="0"/>
              </a:spcBef>
              <a:spcAft>
                <a:spcPts val="0"/>
              </a:spcAft>
              <a:buNone/>
            </a:pPr>
            <a:r>
              <a:rPr lang="en" sz="1600" i="1">
                <a:solidFill>
                  <a:srgbClr val="262A38"/>
                </a:solidFill>
              </a:rPr>
              <a:t>Host speaker could go here”</a:t>
            </a:r>
            <a:endParaRPr sz="1600" i="1">
              <a:solidFill>
                <a:srgbClr val="262A38"/>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background">
  <p:cSld name="SECTION_TITLE_AND_DESCRIPTION_1_1_1">
    <p:spTree>
      <p:nvGrpSpPr>
        <p:cNvPr id="1" name="Shape 85"/>
        <p:cNvGrpSpPr/>
        <p:nvPr/>
      </p:nvGrpSpPr>
      <p:grpSpPr>
        <a:xfrm>
          <a:off x="0" y="0"/>
          <a:ext cx="0" cy="0"/>
          <a:chOff x="0" y="0"/>
          <a:chExt cx="0" cy="0"/>
        </a:xfrm>
      </p:grpSpPr>
      <p:pic>
        <p:nvPicPr>
          <p:cNvPr id="86" name="Google Shape;86;p14"/>
          <p:cNvPicPr preferRelativeResize="0"/>
          <p:nvPr/>
        </p:nvPicPr>
        <p:blipFill>
          <a:blip r:embed="rId2">
            <a:alphaModFix/>
          </a:blip>
          <a:stretch>
            <a:fillRect/>
          </a:stretch>
        </p:blipFill>
        <p:spPr>
          <a:xfrm>
            <a:off x="4572000" y="-125"/>
            <a:ext cx="4572000" cy="5143500"/>
          </a:xfrm>
          <a:prstGeom prst="rect">
            <a:avLst/>
          </a:prstGeom>
          <a:noFill/>
          <a:ln>
            <a:noFill/>
          </a:ln>
        </p:spPr>
      </p:pic>
      <p:sp>
        <p:nvSpPr>
          <p:cNvPr id="87" name="Google Shape;87;p1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D3141"/>
              </a:buClr>
              <a:buSzPts val="3600"/>
              <a:buNone/>
              <a:defRPr sz="3600">
                <a:solidFill>
                  <a:srgbClr val="2D3141"/>
                </a:solidFill>
              </a:defRPr>
            </a:lvl1pPr>
            <a:lvl2pPr lvl="1" rtl="0">
              <a:spcBef>
                <a:spcPts val="0"/>
              </a:spcBef>
              <a:spcAft>
                <a:spcPts val="0"/>
              </a:spcAft>
              <a:buClr>
                <a:srgbClr val="2D3141"/>
              </a:buClr>
              <a:buSzPts val="4200"/>
              <a:buNone/>
              <a:defRPr sz="4200">
                <a:solidFill>
                  <a:srgbClr val="2D3141"/>
                </a:solidFill>
              </a:defRPr>
            </a:lvl2pPr>
            <a:lvl3pPr lvl="2" rtl="0">
              <a:spcBef>
                <a:spcPts val="0"/>
              </a:spcBef>
              <a:spcAft>
                <a:spcPts val="0"/>
              </a:spcAft>
              <a:buClr>
                <a:srgbClr val="2D3141"/>
              </a:buClr>
              <a:buSzPts val="4200"/>
              <a:buNone/>
              <a:defRPr sz="4200">
                <a:solidFill>
                  <a:srgbClr val="2D3141"/>
                </a:solidFill>
              </a:defRPr>
            </a:lvl3pPr>
            <a:lvl4pPr lvl="3" rtl="0">
              <a:spcBef>
                <a:spcPts val="0"/>
              </a:spcBef>
              <a:spcAft>
                <a:spcPts val="0"/>
              </a:spcAft>
              <a:buClr>
                <a:srgbClr val="2D3141"/>
              </a:buClr>
              <a:buSzPts val="4200"/>
              <a:buNone/>
              <a:defRPr sz="4200">
                <a:solidFill>
                  <a:srgbClr val="2D3141"/>
                </a:solidFill>
              </a:defRPr>
            </a:lvl4pPr>
            <a:lvl5pPr lvl="4" rtl="0">
              <a:spcBef>
                <a:spcPts val="0"/>
              </a:spcBef>
              <a:spcAft>
                <a:spcPts val="0"/>
              </a:spcAft>
              <a:buClr>
                <a:srgbClr val="2D3141"/>
              </a:buClr>
              <a:buSzPts val="4200"/>
              <a:buNone/>
              <a:defRPr sz="4200">
                <a:solidFill>
                  <a:srgbClr val="2D3141"/>
                </a:solidFill>
              </a:defRPr>
            </a:lvl5pPr>
            <a:lvl6pPr lvl="5" rtl="0">
              <a:spcBef>
                <a:spcPts val="0"/>
              </a:spcBef>
              <a:spcAft>
                <a:spcPts val="0"/>
              </a:spcAft>
              <a:buClr>
                <a:srgbClr val="2D3141"/>
              </a:buClr>
              <a:buSzPts val="4200"/>
              <a:buNone/>
              <a:defRPr sz="4200">
                <a:solidFill>
                  <a:srgbClr val="2D3141"/>
                </a:solidFill>
              </a:defRPr>
            </a:lvl6pPr>
            <a:lvl7pPr lvl="6" rtl="0">
              <a:spcBef>
                <a:spcPts val="0"/>
              </a:spcBef>
              <a:spcAft>
                <a:spcPts val="0"/>
              </a:spcAft>
              <a:buClr>
                <a:srgbClr val="2D3141"/>
              </a:buClr>
              <a:buSzPts val="4200"/>
              <a:buNone/>
              <a:defRPr sz="4200">
                <a:solidFill>
                  <a:srgbClr val="2D3141"/>
                </a:solidFill>
              </a:defRPr>
            </a:lvl7pPr>
            <a:lvl8pPr lvl="7" rtl="0">
              <a:spcBef>
                <a:spcPts val="0"/>
              </a:spcBef>
              <a:spcAft>
                <a:spcPts val="0"/>
              </a:spcAft>
              <a:buClr>
                <a:srgbClr val="2D3141"/>
              </a:buClr>
              <a:buSzPts val="4200"/>
              <a:buNone/>
              <a:defRPr sz="4200">
                <a:solidFill>
                  <a:srgbClr val="2D3141"/>
                </a:solidFill>
              </a:defRPr>
            </a:lvl8pPr>
            <a:lvl9pPr lvl="8" rtl="0">
              <a:spcBef>
                <a:spcPts val="0"/>
              </a:spcBef>
              <a:spcAft>
                <a:spcPts val="0"/>
              </a:spcAft>
              <a:buClr>
                <a:srgbClr val="2D3141"/>
              </a:buClr>
              <a:buSzPts val="4200"/>
              <a:buNone/>
              <a:defRPr sz="4200">
                <a:solidFill>
                  <a:srgbClr val="2D3141"/>
                </a:solidFill>
              </a:defRPr>
            </a:lvl9pPr>
          </a:lstStyle>
          <a:p>
            <a:endParaRPr/>
          </a:p>
        </p:txBody>
      </p:sp>
      <p:sp>
        <p:nvSpPr>
          <p:cNvPr id="88" name="Google Shape;88;p1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3141"/>
              </a:buClr>
              <a:buSzPts val="2000"/>
              <a:buNone/>
              <a:defRPr sz="2000">
                <a:solidFill>
                  <a:srgbClr val="2D3141"/>
                </a:solidFill>
              </a:defRPr>
            </a:lvl1pPr>
            <a:lvl2pPr lvl="1" rtl="0">
              <a:lnSpc>
                <a:spcPct val="100000"/>
              </a:lnSpc>
              <a:spcBef>
                <a:spcPts val="1000"/>
              </a:spcBef>
              <a:spcAft>
                <a:spcPts val="0"/>
              </a:spcAft>
              <a:buClr>
                <a:srgbClr val="2D3141"/>
              </a:buClr>
              <a:buSzPts val="2000"/>
              <a:buNone/>
              <a:defRPr sz="2000">
                <a:solidFill>
                  <a:srgbClr val="2D3141"/>
                </a:solidFill>
              </a:defRPr>
            </a:lvl2pPr>
            <a:lvl3pPr lvl="2" rtl="0">
              <a:lnSpc>
                <a:spcPct val="100000"/>
              </a:lnSpc>
              <a:spcBef>
                <a:spcPts val="1000"/>
              </a:spcBef>
              <a:spcAft>
                <a:spcPts val="0"/>
              </a:spcAft>
              <a:buClr>
                <a:srgbClr val="2D3141"/>
              </a:buClr>
              <a:buSzPts val="2000"/>
              <a:buNone/>
              <a:defRPr sz="2000">
                <a:solidFill>
                  <a:srgbClr val="2D3141"/>
                </a:solidFill>
              </a:defRPr>
            </a:lvl3pPr>
            <a:lvl4pPr lvl="3" rtl="0">
              <a:lnSpc>
                <a:spcPct val="100000"/>
              </a:lnSpc>
              <a:spcBef>
                <a:spcPts val="1000"/>
              </a:spcBef>
              <a:spcAft>
                <a:spcPts val="0"/>
              </a:spcAft>
              <a:buClr>
                <a:srgbClr val="2D3141"/>
              </a:buClr>
              <a:buSzPts val="2000"/>
              <a:buNone/>
              <a:defRPr sz="2000">
                <a:solidFill>
                  <a:srgbClr val="2D3141"/>
                </a:solidFill>
              </a:defRPr>
            </a:lvl4pPr>
            <a:lvl5pPr lvl="4" rtl="0">
              <a:lnSpc>
                <a:spcPct val="100000"/>
              </a:lnSpc>
              <a:spcBef>
                <a:spcPts val="1000"/>
              </a:spcBef>
              <a:spcAft>
                <a:spcPts val="0"/>
              </a:spcAft>
              <a:buClr>
                <a:srgbClr val="2D3141"/>
              </a:buClr>
              <a:buSzPts val="2000"/>
              <a:buNone/>
              <a:defRPr sz="2000">
                <a:solidFill>
                  <a:srgbClr val="2D3141"/>
                </a:solidFill>
              </a:defRPr>
            </a:lvl5pPr>
            <a:lvl6pPr lvl="5" rtl="0">
              <a:lnSpc>
                <a:spcPct val="100000"/>
              </a:lnSpc>
              <a:spcBef>
                <a:spcPts val="1000"/>
              </a:spcBef>
              <a:spcAft>
                <a:spcPts val="0"/>
              </a:spcAft>
              <a:buClr>
                <a:srgbClr val="2D3141"/>
              </a:buClr>
              <a:buSzPts val="2000"/>
              <a:buNone/>
              <a:defRPr sz="2000">
                <a:solidFill>
                  <a:srgbClr val="2D3141"/>
                </a:solidFill>
              </a:defRPr>
            </a:lvl6pPr>
            <a:lvl7pPr lvl="6" rtl="0">
              <a:lnSpc>
                <a:spcPct val="100000"/>
              </a:lnSpc>
              <a:spcBef>
                <a:spcPts val="1000"/>
              </a:spcBef>
              <a:spcAft>
                <a:spcPts val="0"/>
              </a:spcAft>
              <a:buClr>
                <a:srgbClr val="2D3141"/>
              </a:buClr>
              <a:buSzPts val="2000"/>
              <a:buNone/>
              <a:defRPr sz="2000">
                <a:solidFill>
                  <a:srgbClr val="2D3141"/>
                </a:solidFill>
              </a:defRPr>
            </a:lvl7pPr>
            <a:lvl8pPr lvl="7" rtl="0">
              <a:lnSpc>
                <a:spcPct val="100000"/>
              </a:lnSpc>
              <a:spcBef>
                <a:spcPts val="1000"/>
              </a:spcBef>
              <a:spcAft>
                <a:spcPts val="0"/>
              </a:spcAft>
              <a:buClr>
                <a:srgbClr val="2D3141"/>
              </a:buClr>
              <a:buSzPts val="2000"/>
              <a:buNone/>
              <a:defRPr sz="2000">
                <a:solidFill>
                  <a:srgbClr val="2D3141"/>
                </a:solidFill>
              </a:defRPr>
            </a:lvl8pPr>
            <a:lvl9pPr lvl="8" rtl="0">
              <a:lnSpc>
                <a:spcPct val="100000"/>
              </a:lnSpc>
              <a:spcBef>
                <a:spcPts val="1000"/>
              </a:spcBef>
              <a:spcAft>
                <a:spcPts val="1000"/>
              </a:spcAft>
              <a:buClr>
                <a:srgbClr val="2D3141"/>
              </a:buClr>
              <a:buSzPts val="2000"/>
              <a:buNone/>
              <a:defRPr sz="2000">
                <a:solidFill>
                  <a:srgbClr val="2D3141"/>
                </a:solidFill>
              </a:defRPr>
            </a:lvl9pPr>
          </a:lstStyle>
          <a:p>
            <a:endParaRPr/>
          </a:p>
        </p:txBody>
      </p:sp>
      <p:sp>
        <p:nvSpPr>
          <p:cNvPr id="89" name="Google Shape;89;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90" name="Google Shape;9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anel Layout">
  <p:cSld name="CAPTION_ONLY_1">
    <p:spTree>
      <p:nvGrpSpPr>
        <p:cNvPr id="1" name="Shape 91"/>
        <p:cNvGrpSpPr/>
        <p:nvPr/>
      </p:nvGrpSpPr>
      <p:grpSpPr>
        <a:xfrm>
          <a:off x="0" y="0"/>
          <a:ext cx="0" cy="0"/>
          <a:chOff x="0" y="0"/>
          <a:chExt cx="0" cy="0"/>
        </a:xfrm>
      </p:grpSpPr>
      <p:sp>
        <p:nvSpPr>
          <p:cNvPr id="92" name="Google Shape;9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93" name="Google Shape;93;p15"/>
          <p:cNvSpPr/>
          <p:nvPr/>
        </p:nvSpPr>
        <p:spPr>
          <a:xfrm>
            <a:off x="3567750" y="1757325"/>
            <a:ext cx="2008500" cy="2008500"/>
          </a:xfrm>
          <a:prstGeom prst="ellipse">
            <a:avLst/>
          </a:prstGeom>
          <a:noFill/>
          <a:ln w="38100" cap="flat" cmpd="sng">
            <a:solidFill>
              <a:srgbClr val="96D7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5"/>
          <p:cNvPicPr preferRelativeResize="0"/>
          <p:nvPr/>
        </p:nvPicPr>
        <p:blipFill rotWithShape="1">
          <a:blip r:embed="rId2">
            <a:alphaModFix/>
          </a:blip>
          <a:srcRect/>
          <a:stretch/>
        </p:blipFill>
        <p:spPr>
          <a:xfrm>
            <a:off x="3728060" y="1917620"/>
            <a:ext cx="1687880" cy="1687880"/>
          </a:xfrm>
          <a:prstGeom prst="rect">
            <a:avLst/>
          </a:prstGeom>
          <a:noFill/>
          <a:ln>
            <a:noFill/>
          </a:ln>
        </p:spPr>
      </p:pic>
      <p:sp>
        <p:nvSpPr>
          <p:cNvPr id="95" name="Google Shape;95;p15"/>
          <p:cNvSpPr txBox="1"/>
          <p:nvPr/>
        </p:nvSpPr>
        <p:spPr>
          <a:xfrm>
            <a:off x="3148050" y="666750"/>
            <a:ext cx="2847900" cy="47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62A38"/>
                </a:solidFill>
                <a:latin typeface="Source Sans Pro"/>
                <a:ea typeface="Source Sans Pro"/>
                <a:cs typeface="Source Sans Pro"/>
                <a:sym typeface="Source Sans Pro"/>
              </a:rPr>
              <a:t>Speaking Today</a:t>
            </a:r>
            <a:endParaRPr sz="2400" b="1">
              <a:solidFill>
                <a:srgbClr val="262A38"/>
              </a:solidFill>
              <a:latin typeface="Source Sans Pro"/>
              <a:ea typeface="Source Sans Pro"/>
              <a:cs typeface="Source Sans Pro"/>
              <a:sym typeface="Source Sans Pro"/>
            </a:endParaRPr>
          </a:p>
        </p:txBody>
      </p:sp>
      <p:pic>
        <p:nvPicPr>
          <p:cNvPr id="96" name="Google Shape;96;p15"/>
          <p:cNvPicPr preferRelativeResize="0"/>
          <p:nvPr/>
        </p:nvPicPr>
        <p:blipFill>
          <a:blip r:embed="rId3">
            <a:alphaModFix/>
          </a:blip>
          <a:stretch>
            <a:fillRect/>
          </a:stretch>
        </p:blipFill>
        <p:spPr>
          <a:xfrm>
            <a:off x="1165835" y="1917620"/>
            <a:ext cx="1687881" cy="1687881"/>
          </a:xfrm>
          <a:prstGeom prst="rect">
            <a:avLst/>
          </a:prstGeom>
          <a:noFill/>
          <a:ln>
            <a:noFill/>
          </a:ln>
        </p:spPr>
      </p:pic>
      <p:sp>
        <p:nvSpPr>
          <p:cNvPr id="97" name="Google Shape;97;p15"/>
          <p:cNvSpPr/>
          <p:nvPr/>
        </p:nvSpPr>
        <p:spPr>
          <a:xfrm>
            <a:off x="1005525" y="1757325"/>
            <a:ext cx="2008500" cy="2008500"/>
          </a:xfrm>
          <a:prstGeom prst="ellipse">
            <a:avLst/>
          </a:prstGeom>
          <a:noFill/>
          <a:ln w="38100" cap="flat" cmpd="sng">
            <a:solidFill>
              <a:srgbClr val="96D7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129975" y="1757325"/>
            <a:ext cx="2008500" cy="2008500"/>
          </a:xfrm>
          <a:prstGeom prst="ellipse">
            <a:avLst/>
          </a:prstGeom>
          <a:noFill/>
          <a:ln w="38100" cap="flat" cmpd="sng">
            <a:solidFill>
              <a:srgbClr val="96D7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5"/>
          <p:cNvPicPr preferRelativeResize="0"/>
          <p:nvPr/>
        </p:nvPicPr>
        <p:blipFill rotWithShape="1">
          <a:blip r:embed="rId4">
            <a:alphaModFix/>
          </a:blip>
          <a:srcRect/>
          <a:stretch/>
        </p:blipFill>
        <p:spPr>
          <a:xfrm>
            <a:off x="6290285" y="1917620"/>
            <a:ext cx="1687880" cy="1687880"/>
          </a:xfrm>
          <a:prstGeom prst="rect">
            <a:avLst/>
          </a:prstGeom>
          <a:noFill/>
          <a:ln>
            <a:noFill/>
          </a:ln>
        </p:spPr>
      </p:pic>
      <p:sp>
        <p:nvSpPr>
          <p:cNvPr id="100" name="Google Shape;100;p15"/>
          <p:cNvSpPr txBox="1"/>
          <p:nvPr/>
        </p:nvSpPr>
        <p:spPr>
          <a:xfrm>
            <a:off x="1490625" y="3937150"/>
            <a:ext cx="10383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262A38"/>
                </a:solidFill>
                <a:latin typeface="Source Sans Pro"/>
                <a:ea typeface="Source Sans Pro"/>
                <a:cs typeface="Source Sans Pro"/>
                <a:sym typeface="Source Sans Pro"/>
              </a:rPr>
              <a:t>Sally Sue</a:t>
            </a:r>
            <a:endParaRPr sz="1600" b="1">
              <a:solidFill>
                <a:srgbClr val="262A38"/>
              </a:solidFill>
              <a:latin typeface="Source Sans Pro"/>
              <a:ea typeface="Source Sans Pro"/>
              <a:cs typeface="Source Sans Pro"/>
              <a:sym typeface="Source Sans Pro"/>
            </a:endParaRPr>
          </a:p>
        </p:txBody>
      </p:sp>
      <p:sp>
        <p:nvSpPr>
          <p:cNvPr id="101" name="Google Shape;101;p15"/>
          <p:cNvSpPr txBox="1"/>
          <p:nvPr/>
        </p:nvSpPr>
        <p:spPr>
          <a:xfrm>
            <a:off x="3843000" y="3937150"/>
            <a:ext cx="1458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262A38"/>
                </a:solidFill>
                <a:latin typeface="Source Sans Pro"/>
                <a:ea typeface="Source Sans Pro"/>
                <a:cs typeface="Source Sans Pro"/>
                <a:sym typeface="Source Sans Pro"/>
              </a:rPr>
              <a:t>Joe Jones</a:t>
            </a:r>
            <a:endParaRPr sz="1600" b="1">
              <a:solidFill>
                <a:srgbClr val="262A38"/>
              </a:solidFill>
              <a:latin typeface="Source Sans Pro"/>
              <a:ea typeface="Source Sans Pro"/>
              <a:cs typeface="Source Sans Pro"/>
              <a:sym typeface="Source Sans Pro"/>
            </a:endParaRPr>
          </a:p>
        </p:txBody>
      </p:sp>
      <p:sp>
        <p:nvSpPr>
          <p:cNvPr id="102" name="Google Shape;102;p15"/>
          <p:cNvSpPr txBox="1"/>
          <p:nvPr/>
        </p:nvSpPr>
        <p:spPr>
          <a:xfrm>
            <a:off x="6405225" y="3937150"/>
            <a:ext cx="1458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262A38"/>
                </a:solidFill>
                <a:latin typeface="Source Sans Pro"/>
                <a:ea typeface="Source Sans Pro"/>
                <a:cs typeface="Source Sans Pro"/>
                <a:sym typeface="Source Sans Pro"/>
              </a:rPr>
              <a:t>Mike Moore</a:t>
            </a:r>
            <a:endParaRPr sz="1600" b="1">
              <a:solidFill>
                <a:srgbClr val="262A38"/>
              </a:solidFill>
              <a:latin typeface="Source Sans Pro"/>
              <a:ea typeface="Source Sans Pro"/>
              <a:cs typeface="Source Sans Pro"/>
              <a:sym typeface="Source Sans Pro"/>
            </a:endParaRPr>
          </a:p>
        </p:txBody>
      </p:sp>
      <p:cxnSp>
        <p:nvCxnSpPr>
          <p:cNvPr id="103" name="Google Shape;103;p15"/>
          <p:cNvCxnSpPr/>
          <p:nvPr/>
        </p:nvCxnSpPr>
        <p:spPr>
          <a:xfrm>
            <a:off x="3900450" y="1289200"/>
            <a:ext cx="1343100" cy="0"/>
          </a:xfrm>
          <a:prstGeom prst="straightConnector1">
            <a:avLst/>
          </a:prstGeom>
          <a:noFill/>
          <a:ln w="38100" cap="flat" cmpd="sng">
            <a:solidFill>
              <a:srgbClr val="FF694B"/>
            </a:solidFill>
            <a:prstDash val="solid"/>
            <a:round/>
            <a:headEnd type="none" w="med" len="med"/>
            <a:tailEnd type="none" w="med" len="med"/>
          </a:ln>
        </p:spPr>
      </p:cxnSp>
      <p:sp>
        <p:nvSpPr>
          <p:cNvPr id="104" name="Google Shape;104;p15"/>
          <p:cNvSpPr txBox="1"/>
          <p:nvPr/>
        </p:nvSpPr>
        <p:spPr>
          <a:xfrm>
            <a:off x="1490625" y="4269625"/>
            <a:ext cx="10383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i="1">
                <a:solidFill>
                  <a:srgbClr val="047377"/>
                </a:solidFill>
                <a:latin typeface="Source Sans Pro"/>
                <a:ea typeface="Source Sans Pro"/>
                <a:cs typeface="Source Sans Pro"/>
                <a:sym typeface="Source Sans Pro"/>
              </a:rPr>
              <a:t>Elm, Inc.</a:t>
            </a:r>
            <a:endParaRPr sz="1600" i="1">
              <a:solidFill>
                <a:srgbClr val="047377"/>
              </a:solidFill>
              <a:latin typeface="Source Sans Pro"/>
              <a:ea typeface="Source Sans Pro"/>
              <a:cs typeface="Source Sans Pro"/>
              <a:sym typeface="Source Sans Pro"/>
            </a:endParaRPr>
          </a:p>
        </p:txBody>
      </p:sp>
      <p:sp>
        <p:nvSpPr>
          <p:cNvPr id="105" name="Google Shape;105;p15"/>
          <p:cNvSpPr txBox="1"/>
          <p:nvPr/>
        </p:nvSpPr>
        <p:spPr>
          <a:xfrm>
            <a:off x="3600450" y="4269625"/>
            <a:ext cx="19431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i="1">
                <a:solidFill>
                  <a:srgbClr val="047377"/>
                </a:solidFill>
                <a:latin typeface="Source Sans Pro"/>
                <a:ea typeface="Source Sans Pro"/>
                <a:cs typeface="Source Sans Pro"/>
                <a:sym typeface="Source Sans Pro"/>
              </a:rPr>
              <a:t>Maple Properties</a:t>
            </a:r>
            <a:endParaRPr sz="1600" i="1">
              <a:solidFill>
                <a:srgbClr val="047377"/>
              </a:solidFill>
              <a:latin typeface="Source Sans Pro"/>
              <a:ea typeface="Source Sans Pro"/>
              <a:cs typeface="Source Sans Pro"/>
              <a:sym typeface="Source Sans Pro"/>
            </a:endParaRPr>
          </a:p>
        </p:txBody>
      </p:sp>
      <p:sp>
        <p:nvSpPr>
          <p:cNvPr id="106" name="Google Shape;106;p15"/>
          <p:cNvSpPr txBox="1"/>
          <p:nvPr/>
        </p:nvSpPr>
        <p:spPr>
          <a:xfrm>
            <a:off x="6162675" y="4269625"/>
            <a:ext cx="19431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i="1">
                <a:solidFill>
                  <a:srgbClr val="047377"/>
                </a:solidFill>
                <a:latin typeface="Source Sans Pro"/>
                <a:ea typeface="Source Sans Pro"/>
                <a:cs typeface="Source Sans Pro"/>
                <a:sym typeface="Source Sans Pro"/>
              </a:rPr>
              <a:t>Juniper &amp; Co.</a:t>
            </a:r>
            <a:endParaRPr sz="1600" i="1">
              <a:solidFill>
                <a:srgbClr val="047377"/>
              </a:solidFill>
              <a:latin typeface="Source Sans Pro"/>
              <a:ea typeface="Source Sans Pro"/>
              <a:cs typeface="Source Sans Pro"/>
              <a:sym typeface="Source Sans Pr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107"/>
        <p:cNvGrpSpPr/>
        <p:nvPr/>
      </p:nvGrpSpPr>
      <p:grpSpPr>
        <a:xfrm>
          <a:off x="0" y="0"/>
          <a:ext cx="0" cy="0"/>
          <a:chOff x="0" y="0"/>
          <a:chExt cx="0" cy="0"/>
        </a:xfrm>
      </p:grpSpPr>
      <p:sp>
        <p:nvSpPr>
          <p:cNvPr id="108" name="Google Shape;108;p1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47353"/>
              </a:buClr>
              <a:buSzPts val="12000"/>
              <a:buNone/>
              <a:defRPr sz="12000">
                <a:solidFill>
                  <a:srgbClr val="F47353"/>
                </a:solidFill>
              </a:defRPr>
            </a:lvl1pPr>
            <a:lvl2pPr lvl="1" algn="ctr" rtl="0">
              <a:spcBef>
                <a:spcPts val="0"/>
              </a:spcBef>
              <a:spcAft>
                <a:spcPts val="0"/>
              </a:spcAft>
              <a:buClr>
                <a:srgbClr val="2D3141"/>
              </a:buClr>
              <a:buSzPts val="12000"/>
              <a:buNone/>
              <a:defRPr sz="12000">
                <a:solidFill>
                  <a:srgbClr val="2D3141"/>
                </a:solidFill>
              </a:defRPr>
            </a:lvl2pPr>
            <a:lvl3pPr lvl="2" algn="ctr" rtl="0">
              <a:spcBef>
                <a:spcPts val="0"/>
              </a:spcBef>
              <a:spcAft>
                <a:spcPts val="0"/>
              </a:spcAft>
              <a:buClr>
                <a:srgbClr val="2D3141"/>
              </a:buClr>
              <a:buSzPts val="12000"/>
              <a:buNone/>
              <a:defRPr sz="12000">
                <a:solidFill>
                  <a:srgbClr val="2D3141"/>
                </a:solidFill>
              </a:defRPr>
            </a:lvl3pPr>
            <a:lvl4pPr lvl="3" algn="ctr" rtl="0">
              <a:spcBef>
                <a:spcPts val="0"/>
              </a:spcBef>
              <a:spcAft>
                <a:spcPts val="0"/>
              </a:spcAft>
              <a:buClr>
                <a:srgbClr val="2D3141"/>
              </a:buClr>
              <a:buSzPts val="12000"/>
              <a:buNone/>
              <a:defRPr sz="12000">
                <a:solidFill>
                  <a:srgbClr val="2D3141"/>
                </a:solidFill>
              </a:defRPr>
            </a:lvl4pPr>
            <a:lvl5pPr lvl="4" algn="ctr" rtl="0">
              <a:spcBef>
                <a:spcPts val="0"/>
              </a:spcBef>
              <a:spcAft>
                <a:spcPts val="0"/>
              </a:spcAft>
              <a:buClr>
                <a:srgbClr val="2D3141"/>
              </a:buClr>
              <a:buSzPts val="12000"/>
              <a:buNone/>
              <a:defRPr sz="12000">
                <a:solidFill>
                  <a:srgbClr val="2D3141"/>
                </a:solidFill>
              </a:defRPr>
            </a:lvl5pPr>
            <a:lvl6pPr lvl="5" algn="ctr" rtl="0">
              <a:spcBef>
                <a:spcPts val="0"/>
              </a:spcBef>
              <a:spcAft>
                <a:spcPts val="0"/>
              </a:spcAft>
              <a:buClr>
                <a:srgbClr val="2D3141"/>
              </a:buClr>
              <a:buSzPts val="12000"/>
              <a:buNone/>
              <a:defRPr sz="12000">
                <a:solidFill>
                  <a:srgbClr val="2D3141"/>
                </a:solidFill>
              </a:defRPr>
            </a:lvl6pPr>
            <a:lvl7pPr lvl="6" algn="ctr" rtl="0">
              <a:spcBef>
                <a:spcPts val="0"/>
              </a:spcBef>
              <a:spcAft>
                <a:spcPts val="0"/>
              </a:spcAft>
              <a:buClr>
                <a:srgbClr val="2D3141"/>
              </a:buClr>
              <a:buSzPts val="12000"/>
              <a:buNone/>
              <a:defRPr sz="12000">
                <a:solidFill>
                  <a:srgbClr val="2D3141"/>
                </a:solidFill>
              </a:defRPr>
            </a:lvl7pPr>
            <a:lvl8pPr lvl="7" algn="ctr" rtl="0">
              <a:spcBef>
                <a:spcPts val="0"/>
              </a:spcBef>
              <a:spcAft>
                <a:spcPts val="0"/>
              </a:spcAft>
              <a:buClr>
                <a:srgbClr val="2D3141"/>
              </a:buClr>
              <a:buSzPts val="12000"/>
              <a:buNone/>
              <a:defRPr sz="12000">
                <a:solidFill>
                  <a:srgbClr val="2D3141"/>
                </a:solidFill>
              </a:defRPr>
            </a:lvl8pPr>
            <a:lvl9pPr lvl="8" algn="ctr" rtl="0">
              <a:spcBef>
                <a:spcPts val="0"/>
              </a:spcBef>
              <a:spcAft>
                <a:spcPts val="0"/>
              </a:spcAft>
              <a:buClr>
                <a:srgbClr val="2D3141"/>
              </a:buClr>
              <a:buSzPts val="12000"/>
              <a:buNone/>
              <a:defRPr sz="12000">
                <a:solidFill>
                  <a:srgbClr val="2D3141"/>
                </a:solidFill>
              </a:defRPr>
            </a:lvl9pPr>
          </a:lstStyle>
          <a:p>
            <a:r>
              <a:t>xx%</a:t>
            </a:r>
          </a:p>
        </p:txBody>
      </p:sp>
      <p:sp>
        <p:nvSpPr>
          <p:cNvPr id="109" name="Google Shape;109;p1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rgbClr val="F47353"/>
              </a:buClr>
              <a:buSzPts val="1800"/>
              <a:buChar char="—"/>
              <a:defRPr>
                <a:solidFill>
                  <a:srgbClr val="2D3141"/>
                </a:solidFill>
              </a:defRPr>
            </a:lvl1pPr>
            <a:lvl2pPr marL="914400" lvl="1" indent="-317500" algn="ctr" rtl="0">
              <a:spcBef>
                <a:spcPts val="1600"/>
              </a:spcBef>
              <a:spcAft>
                <a:spcPts val="0"/>
              </a:spcAft>
              <a:buClr>
                <a:srgbClr val="2D3141"/>
              </a:buClr>
              <a:buSzPts val="1400"/>
              <a:buChar char="○"/>
              <a:defRPr>
                <a:solidFill>
                  <a:srgbClr val="2D3141"/>
                </a:solidFill>
              </a:defRPr>
            </a:lvl2pPr>
            <a:lvl3pPr marL="1371600" lvl="2" indent="-317500" algn="ctr" rtl="0">
              <a:spcBef>
                <a:spcPts val="1600"/>
              </a:spcBef>
              <a:spcAft>
                <a:spcPts val="0"/>
              </a:spcAft>
              <a:buClr>
                <a:srgbClr val="2D3141"/>
              </a:buClr>
              <a:buSzPts val="1400"/>
              <a:buChar char="■"/>
              <a:defRPr>
                <a:solidFill>
                  <a:srgbClr val="2D3141"/>
                </a:solidFill>
              </a:defRPr>
            </a:lvl3pPr>
            <a:lvl4pPr marL="1828800" lvl="3" indent="-317500" algn="ctr" rtl="0">
              <a:spcBef>
                <a:spcPts val="1600"/>
              </a:spcBef>
              <a:spcAft>
                <a:spcPts val="0"/>
              </a:spcAft>
              <a:buClr>
                <a:srgbClr val="2D3141"/>
              </a:buClr>
              <a:buSzPts val="1400"/>
              <a:buChar char="●"/>
              <a:defRPr>
                <a:solidFill>
                  <a:srgbClr val="2D3141"/>
                </a:solidFill>
              </a:defRPr>
            </a:lvl4pPr>
            <a:lvl5pPr marL="2286000" lvl="4" indent="-317500" algn="ctr" rtl="0">
              <a:spcBef>
                <a:spcPts val="1600"/>
              </a:spcBef>
              <a:spcAft>
                <a:spcPts val="0"/>
              </a:spcAft>
              <a:buClr>
                <a:srgbClr val="2D3141"/>
              </a:buClr>
              <a:buSzPts val="1400"/>
              <a:buChar char="○"/>
              <a:defRPr>
                <a:solidFill>
                  <a:srgbClr val="2D3141"/>
                </a:solidFill>
              </a:defRPr>
            </a:lvl5pPr>
            <a:lvl6pPr marL="2743200" lvl="5" indent="-317500" algn="ctr" rtl="0">
              <a:spcBef>
                <a:spcPts val="1600"/>
              </a:spcBef>
              <a:spcAft>
                <a:spcPts val="0"/>
              </a:spcAft>
              <a:buClr>
                <a:srgbClr val="2D3141"/>
              </a:buClr>
              <a:buSzPts val="1400"/>
              <a:buChar char="■"/>
              <a:defRPr>
                <a:solidFill>
                  <a:srgbClr val="2D3141"/>
                </a:solidFill>
              </a:defRPr>
            </a:lvl6pPr>
            <a:lvl7pPr marL="3200400" lvl="6" indent="-317500" algn="ctr" rtl="0">
              <a:spcBef>
                <a:spcPts val="1600"/>
              </a:spcBef>
              <a:spcAft>
                <a:spcPts val="0"/>
              </a:spcAft>
              <a:buClr>
                <a:srgbClr val="2D3141"/>
              </a:buClr>
              <a:buSzPts val="1400"/>
              <a:buChar char="●"/>
              <a:defRPr>
                <a:solidFill>
                  <a:srgbClr val="2D3141"/>
                </a:solidFill>
              </a:defRPr>
            </a:lvl7pPr>
            <a:lvl8pPr marL="3657600" lvl="7" indent="-317500" algn="ctr" rtl="0">
              <a:spcBef>
                <a:spcPts val="1600"/>
              </a:spcBef>
              <a:spcAft>
                <a:spcPts val="0"/>
              </a:spcAft>
              <a:buClr>
                <a:srgbClr val="2D3141"/>
              </a:buClr>
              <a:buSzPts val="1400"/>
              <a:buChar char="○"/>
              <a:defRPr>
                <a:solidFill>
                  <a:srgbClr val="2D3141"/>
                </a:solidFill>
              </a:defRPr>
            </a:lvl8pPr>
            <a:lvl9pPr marL="4114800" lvl="8" indent="-317500" algn="ctr" rtl="0">
              <a:spcBef>
                <a:spcPts val="1600"/>
              </a:spcBef>
              <a:spcAft>
                <a:spcPts val="1600"/>
              </a:spcAft>
              <a:buClr>
                <a:srgbClr val="2D3141"/>
              </a:buClr>
              <a:buSzPts val="1400"/>
              <a:buChar char="■"/>
              <a:defRPr>
                <a:solidFill>
                  <a:srgbClr val="2D3141"/>
                </a:solidFill>
              </a:defRPr>
            </a:lvl9pPr>
          </a:lstStyle>
          <a:p>
            <a:endParaRPr/>
          </a:p>
        </p:txBody>
      </p:sp>
      <p:sp>
        <p:nvSpPr>
          <p:cNvPr id="110" name="Google Shape;11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11"/>
        <p:cNvGrpSpPr/>
        <p:nvPr/>
      </p:nvGrpSpPr>
      <p:grpSpPr>
        <a:xfrm>
          <a:off x="0" y="0"/>
          <a:ext cx="0" cy="0"/>
          <a:chOff x="0" y="0"/>
          <a:chExt cx="0" cy="0"/>
        </a:xfrm>
      </p:grpSpPr>
      <p:sp>
        <p:nvSpPr>
          <p:cNvPr id="112" name="Google Shape;11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Image Background">
  <p:cSld name="BLANK_1_2">
    <p:spTree>
      <p:nvGrpSpPr>
        <p:cNvPr id="1" name="Shape 113"/>
        <p:cNvGrpSpPr/>
        <p:nvPr/>
      </p:nvGrpSpPr>
      <p:grpSpPr>
        <a:xfrm>
          <a:off x="0" y="0"/>
          <a:ext cx="0" cy="0"/>
          <a:chOff x="0" y="0"/>
          <a:chExt cx="0" cy="0"/>
        </a:xfrm>
      </p:grpSpPr>
      <p:sp>
        <p:nvSpPr>
          <p:cNvPr id="114" name="Google Shape;11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15" name="Google Shape;115;p18"/>
          <p:cNvPicPr preferRelativeResize="0"/>
          <p:nvPr/>
        </p:nvPicPr>
        <p:blipFill rotWithShape="1">
          <a:blip r:embed="rId2">
            <a:alphaModFix/>
          </a:blip>
          <a:srcRect t="5531" b="5531"/>
          <a:stretch/>
        </p:blipFill>
        <p:spPr>
          <a:xfrm>
            <a:off x="0" y="0"/>
            <a:ext cx="9144003" cy="5143500"/>
          </a:xfrm>
          <a:prstGeom prst="rect">
            <a:avLst/>
          </a:prstGeom>
          <a:noFill/>
          <a:ln>
            <a:noFill/>
          </a:ln>
        </p:spPr>
      </p:pic>
      <p:sp>
        <p:nvSpPr>
          <p:cNvPr id="116" name="Google Shape;116;p18"/>
          <p:cNvSpPr txBox="1"/>
          <p:nvPr/>
        </p:nvSpPr>
        <p:spPr>
          <a:xfrm>
            <a:off x="2495550" y="2178038"/>
            <a:ext cx="4152900" cy="1400100"/>
          </a:xfrm>
          <a:prstGeom prst="rect">
            <a:avLst/>
          </a:prstGeom>
          <a:noFill/>
          <a:ln>
            <a:noFill/>
          </a:ln>
          <a:effectLst>
            <a:outerShdw blurRad="142875" dist="57150" dir="4500000" algn="bl" rotWithShape="0">
              <a:srgbClr val="000000">
                <a:alpha val="3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4400" b="1">
                <a:solidFill>
                  <a:srgbClr val="FFFFFF"/>
                </a:solidFill>
                <a:latin typeface="Source Sans Pro"/>
                <a:ea typeface="Source Sans Pro"/>
                <a:cs typeface="Source Sans Pro"/>
                <a:sym typeface="Source Sans Pro"/>
              </a:rPr>
              <a:t>Let that sink in.</a:t>
            </a:r>
            <a:endParaRPr sz="4400" b="1">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Light">
  <p:cSld name="BLANK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Dark">
  <p:cSld name="BLANK_1_1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xtra Dark 1">
  <p:cSld name="BLANK_1_1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Statement LR">
  <p:cSld name="BLANK_1_1_1_1_1">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125" name="Google Shape;125;p22"/>
          <p:cNvSpPr txBox="1"/>
          <p:nvPr/>
        </p:nvSpPr>
        <p:spPr>
          <a:xfrm>
            <a:off x="4758150" y="2091738"/>
            <a:ext cx="3490500" cy="157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lt1"/>
                </a:solidFill>
                <a:latin typeface="Source Sans Pro"/>
                <a:ea typeface="Source Sans Pro"/>
                <a:cs typeface="Source Sans Pro"/>
                <a:sym typeface="Source Sans Pro"/>
              </a:rPr>
              <a:t>Lorem ipsum dolor sit amet, consectetur adipiscing elit, sed do eiusmod tempor incididunt ut labore et dolore magna aliqua. Ut enim ad minim veniam.</a:t>
            </a:r>
            <a:endParaRPr sz="1600">
              <a:solidFill>
                <a:schemeClr val="lt1"/>
              </a:solidFill>
              <a:latin typeface="Source Sans Pro"/>
              <a:ea typeface="Source Sans Pro"/>
              <a:cs typeface="Source Sans Pro"/>
              <a:sym typeface="Source Sans Pro"/>
            </a:endParaRPr>
          </a:p>
        </p:txBody>
      </p:sp>
      <p:sp>
        <p:nvSpPr>
          <p:cNvPr id="126" name="Google Shape;126;p22"/>
          <p:cNvSpPr txBox="1"/>
          <p:nvPr/>
        </p:nvSpPr>
        <p:spPr>
          <a:xfrm>
            <a:off x="4758150" y="1479163"/>
            <a:ext cx="24480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Source Sans Pro"/>
                <a:ea typeface="Source Sans Pro"/>
                <a:cs typeface="Source Sans Pro"/>
                <a:sym typeface="Source Sans Pro"/>
              </a:rPr>
              <a:t>A Brief Statement. </a:t>
            </a:r>
            <a:endParaRPr sz="1800" b="1">
              <a:solidFill>
                <a:schemeClr val="lt1"/>
              </a:solidFill>
              <a:latin typeface="Source Sans Pro"/>
              <a:ea typeface="Source Sans Pro"/>
              <a:cs typeface="Source Sans Pro"/>
              <a:sym typeface="Source Sans Pro"/>
            </a:endParaRPr>
          </a:p>
        </p:txBody>
      </p:sp>
      <p:pic>
        <p:nvPicPr>
          <p:cNvPr id="127" name="Google Shape;127;p22"/>
          <p:cNvPicPr preferRelativeResize="0"/>
          <p:nvPr/>
        </p:nvPicPr>
        <p:blipFill rotWithShape="1">
          <a:blip r:embed="rId3">
            <a:alphaModFix/>
          </a:blip>
          <a:srcRect l="23337" r="23343"/>
          <a:stretch/>
        </p:blipFill>
        <p:spPr>
          <a:xfrm>
            <a:off x="0" y="0"/>
            <a:ext cx="4114816" cy="51435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Gradient Background">
  <p:cSld name="CUSTOM">
    <p:bg>
      <p:bgPr>
        <a:blipFill>
          <a:blip r:embed="rId2">
            <a:alphaModFix/>
          </a:blip>
          <a:stretch>
            <a:fillRect/>
          </a:stretch>
        </a:blip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TWO_COLUMNS_2">
  <p:cSld name="TITLE_AND_TWO_COLUMNS_2">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2" name="Google Shape;132;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3" name="Google Shape;13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6"/>
          <p:cNvSpPr txBox="1">
            <a:spLocks noGrp="1"/>
          </p:cNvSpPr>
          <p:nvPr>
            <p:ph type="ctrTitle"/>
          </p:nvPr>
        </p:nvSpPr>
        <p:spPr>
          <a:xfrm>
            <a:off x="311708" y="1176039"/>
            <a:ext cx="8520600" cy="2052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000"/>
              <a:buNone/>
              <a:defRPr sz="4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40" name="Google Shape;140;p26"/>
          <p:cNvSpPr txBox="1">
            <a:spLocks noGrp="1"/>
          </p:cNvSpPr>
          <p:nvPr>
            <p:ph type="subTitle" idx="1"/>
          </p:nvPr>
        </p:nvSpPr>
        <p:spPr>
          <a:xfrm>
            <a:off x="311700" y="3265589"/>
            <a:ext cx="85206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2200"/>
              <a:buNone/>
              <a:defRPr sz="22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41" name="Google Shape;14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42" name="Google Shape;142;p26"/>
          <p:cNvPicPr preferRelativeResize="0"/>
          <p:nvPr/>
        </p:nvPicPr>
        <p:blipFill>
          <a:blip r:embed="rId3">
            <a:alphaModFix/>
          </a:blip>
          <a:stretch>
            <a:fillRect/>
          </a:stretch>
        </p:blipFill>
        <p:spPr>
          <a:xfrm>
            <a:off x="433848" y="1176061"/>
            <a:ext cx="1401325" cy="5137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2D3141"/>
              </a:buClr>
              <a:buSzPts val="2800"/>
              <a:buNone/>
              <a:defRPr>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F47353"/>
              </a:buClr>
              <a:buSzPts val="1800"/>
              <a:buChar char="—"/>
              <a:defRPr>
                <a:solidFill>
                  <a:srgbClr val="2D3141"/>
                </a:solidFill>
              </a:defRPr>
            </a:lvl1pPr>
            <a:lvl2pPr marL="914400" lvl="1" indent="-317500" rtl="0">
              <a:spcBef>
                <a:spcPts val="0"/>
              </a:spcBef>
              <a:spcAft>
                <a:spcPts val="0"/>
              </a:spcAft>
              <a:buClr>
                <a:srgbClr val="2D3141"/>
              </a:buClr>
              <a:buSzPts val="1400"/>
              <a:buChar char="○"/>
              <a:defRPr>
                <a:solidFill>
                  <a:srgbClr val="2D3141"/>
                </a:solidFill>
              </a:defRPr>
            </a:lvl2pPr>
            <a:lvl3pPr marL="1371600" lvl="2" indent="-317500" rtl="0">
              <a:spcBef>
                <a:spcPts val="0"/>
              </a:spcBef>
              <a:spcAft>
                <a:spcPts val="0"/>
              </a:spcAft>
              <a:buClr>
                <a:srgbClr val="2D3141"/>
              </a:buClr>
              <a:buSzPts val="1400"/>
              <a:buChar char="●"/>
              <a:defRPr>
                <a:solidFill>
                  <a:srgbClr val="2D3141"/>
                </a:solidFill>
              </a:defRPr>
            </a:lvl3pPr>
            <a:lvl4pPr marL="1828800" lvl="3" indent="-317500" rtl="0">
              <a:spcBef>
                <a:spcPts val="0"/>
              </a:spcBef>
              <a:spcAft>
                <a:spcPts val="0"/>
              </a:spcAft>
              <a:buClr>
                <a:srgbClr val="2D3141"/>
              </a:buClr>
              <a:buSzPts val="1400"/>
              <a:buChar char="■"/>
              <a:defRPr>
                <a:solidFill>
                  <a:srgbClr val="2D3141"/>
                </a:solidFill>
              </a:defRPr>
            </a:lvl4pPr>
            <a:lvl5pPr marL="2286000" lvl="4" indent="-317500" rtl="0">
              <a:spcBef>
                <a:spcPts val="0"/>
              </a:spcBef>
              <a:spcAft>
                <a:spcPts val="0"/>
              </a:spcAft>
              <a:buClr>
                <a:srgbClr val="2D3141"/>
              </a:buClr>
              <a:buSzPts val="1400"/>
              <a:buChar char="○"/>
              <a:defRPr>
                <a:solidFill>
                  <a:srgbClr val="2D3141"/>
                </a:solidFill>
              </a:defRPr>
            </a:lvl5pPr>
            <a:lvl6pPr marL="2743200" lvl="5" indent="-317500" rtl="0">
              <a:spcBef>
                <a:spcPts val="0"/>
              </a:spcBef>
              <a:spcAft>
                <a:spcPts val="0"/>
              </a:spcAft>
              <a:buClr>
                <a:srgbClr val="2D3141"/>
              </a:buClr>
              <a:buSzPts val="1400"/>
              <a:buChar char="■"/>
              <a:defRPr>
                <a:solidFill>
                  <a:srgbClr val="2D3141"/>
                </a:solidFill>
              </a:defRPr>
            </a:lvl6pPr>
            <a:lvl7pPr marL="3200400" lvl="6" indent="-317500" rtl="0">
              <a:spcBef>
                <a:spcPts val="0"/>
              </a:spcBef>
              <a:spcAft>
                <a:spcPts val="0"/>
              </a:spcAft>
              <a:buClr>
                <a:srgbClr val="2D3141"/>
              </a:buClr>
              <a:buSzPts val="1400"/>
              <a:buChar char="●"/>
              <a:defRPr>
                <a:solidFill>
                  <a:srgbClr val="2D3141"/>
                </a:solidFill>
              </a:defRPr>
            </a:lvl7pPr>
            <a:lvl8pPr marL="3657600" lvl="7" indent="-317500" rtl="0">
              <a:spcBef>
                <a:spcPts val="0"/>
              </a:spcBef>
              <a:spcAft>
                <a:spcPts val="0"/>
              </a:spcAft>
              <a:buClr>
                <a:srgbClr val="2D3141"/>
              </a:buClr>
              <a:buSzPts val="1400"/>
              <a:buChar char="○"/>
              <a:defRPr>
                <a:solidFill>
                  <a:srgbClr val="2D3141"/>
                </a:solidFill>
              </a:defRPr>
            </a:lvl8pPr>
            <a:lvl9pPr marL="4114800" lvl="8" indent="-317500" rtl="0">
              <a:spcBef>
                <a:spcPts val="0"/>
              </a:spcBef>
              <a:spcAft>
                <a:spcPts val="0"/>
              </a:spcAft>
              <a:buClr>
                <a:srgbClr val="2D3141"/>
              </a:buClr>
              <a:buSzPts val="1400"/>
              <a:buChar char="■"/>
              <a:defRPr>
                <a:solidFill>
                  <a:srgbClr val="2D3141"/>
                </a:solidFill>
              </a:defRPr>
            </a:lvl9pPr>
          </a:lstStyle>
          <a:p>
            <a:endParaRPr/>
          </a:p>
        </p:txBody>
      </p:sp>
      <p:sp>
        <p:nvSpPr>
          <p:cNvPr id="149" name="Google Shape;14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50" name="Google Shape;150;p28"/>
          <p:cNvPicPr preferRelativeResize="0"/>
          <p:nvPr/>
        </p:nvPicPr>
        <p:blipFill rotWithShape="1">
          <a:blip r:embed="rId2">
            <a:alphaModFix/>
          </a:blip>
          <a:srcRect r="64085"/>
          <a:stretch/>
        </p:blipFill>
        <p:spPr>
          <a:xfrm>
            <a:off x="8574474" y="68550"/>
            <a:ext cx="503276" cy="5137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2D3141"/>
              </a:buClr>
              <a:buSzPts val="2800"/>
              <a:buNone/>
              <a:defRPr>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rgbClr val="F47353"/>
              </a:buClr>
              <a:buSzPts val="1400"/>
              <a:buChar char="—"/>
              <a:defRPr sz="1400">
                <a:solidFill>
                  <a:srgbClr val="2D3141"/>
                </a:solidFill>
              </a:defRPr>
            </a:lvl1pPr>
            <a:lvl2pPr marL="914400" lvl="1" indent="-304800" rtl="0">
              <a:spcBef>
                <a:spcPts val="0"/>
              </a:spcBef>
              <a:spcAft>
                <a:spcPts val="0"/>
              </a:spcAft>
              <a:buClr>
                <a:srgbClr val="2D3141"/>
              </a:buClr>
              <a:buSzPts val="1200"/>
              <a:buChar char="○"/>
              <a:defRPr sz="1200">
                <a:solidFill>
                  <a:srgbClr val="2D3141"/>
                </a:solidFill>
              </a:defRPr>
            </a:lvl2pPr>
            <a:lvl3pPr marL="1371600" lvl="2" indent="-304800" rtl="0">
              <a:spcBef>
                <a:spcPts val="0"/>
              </a:spcBef>
              <a:spcAft>
                <a:spcPts val="0"/>
              </a:spcAft>
              <a:buClr>
                <a:srgbClr val="2D3141"/>
              </a:buClr>
              <a:buSzPts val="1200"/>
              <a:buChar char="■"/>
              <a:defRPr sz="1200">
                <a:solidFill>
                  <a:srgbClr val="2D3141"/>
                </a:solidFill>
              </a:defRPr>
            </a:lvl3pPr>
            <a:lvl4pPr marL="1828800" lvl="3" indent="-304800" rtl="0">
              <a:spcBef>
                <a:spcPts val="0"/>
              </a:spcBef>
              <a:spcAft>
                <a:spcPts val="0"/>
              </a:spcAft>
              <a:buClr>
                <a:srgbClr val="2D3141"/>
              </a:buClr>
              <a:buSzPts val="1200"/>
              <a:buChar char="●"/>
              <a:defRPr sz="1200">
                <a:solidFill>
                  <a:srgbClr val="2D3141"/>
                </a:solidFill>
              </a:defRPr>
            </a:lvl4pPr>
            <a:lvl5pPr marL="2286000" lvl="4" indent="-304800" rtl="0">
              <a:spcBef>
                <a:spcPts val="0"/>
              </a:spcBef>
              <a:spcAft>
                <a:spcPts val="0"/>
              </a:spcAft>
              <a:buClr>
                <a:srgbClr val="2D3141"/>
              </a:buClr>
              <a:buSzPts val="1200"/>
              <a:buChar char="○"/>
              <a:defRPr sz="1200">
                <a:solidFill>
                  <a:srgbClr val="2D3141"/>
                </a:solidFill>
              </a:defRPr>
            </a:lvl5pPr>
            <a:lvl6pPr marL="2743200" lvl="5" indent="-304800" rtl="0">
              <a:spcBef>
                <a:spcPts val="0"/>
              </a:spcBef>
              <a:spcAft>
                <a:spcPts val="0"/>
              </a:spcAft>
              <a:buClr>
                <a:srgbClr val="2D3141"/>
              </a:buClr>
              <a:buSzPts val="1200"/>
              <a:buChar char="■"/>
              <a:defRPr sz="1200">
                <a:solidFill>
                  <a:srgbClr val="2D3141"/>
                </a:solidFill>
              </a:defRPr>
            </a:lvl6pPr>
            <a:lvl7pPr marL="3200400" lvl="6" indent="-304800" rtl="0">
              <a:spcBef>
                <a:spcPts val="0"/>
              </a:spcBef>
              <a:spcAft>
                <a:spcPts val="0"/>
              </a:spcAft>
              <a:buClr>
                <a:srgbClr val="2D3141"/>
              </a:buClr>
              <a:buSzPts val="1200"/>
              <a:buChar char="●"/>
              <a:defRPr sz="1200">
                <a:solidFill>
                  <a:srgbClr val="2D3141"/>
                </a:solidFill>
              </a:defRPr>
            </a:lvl7pPr>
            <a:lvl8pPr marL="3657600" lvl="7" indent="-304800" rtl="0">
              <a:spcBef>
                <a:spcPts val="0"/>
              </a:spcBef>
              <a:spcAft>
                <a:spcPts val="0"/>
              </a:spcAft>
              <a:buClr>
                <a:srgbClr val="2D3141"/>
              </a:buClr>
              <a:buSzPts val="1200"/>
              <a:buChar char="○"/>
              <a:defRPr sz="1200">
                <a:solidFill>
                  <a:srgbClr val="2D3141"/>
                </a:solidFill>
              </a:defRPr>
            </a:lvl8pPr>
            <a:lvl9pPr marL="4114800" lvl="8" indent="-304800" rtl="0">
              <a:spcBef>
                <a:spcPts val="0"/>
              </a:spcBef>
              <a:spcAft>
                <a:spcPts val="0"/>
              </a:spcAft>
              <a:buClr>
                <a:srgbClr val="2D3141"/>
              </a:buClr>
              <a:buSzPts val="1200"/>
              <a:buChar char="■"/>
              <a:defRPr sz="1200">
                <a:solidFill>
                  <a:srgbClr val="2D3141"/>
                </a:solidFill>
              </a:defRPr>
            </a:lvl9pPr>
          </a:lstStyle>
          <a:p>
            <a:endParaRPr/>
          </a:p>
        </p:txBody>
      </p:sp>
      <p:sp>
        <p:nvSpPr>
          <p:cNvPr id="154" name="Google Shape;154;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rgbClr val="F47353"/>
              </a:buClr>
              <a:buSzPts val="1400"/>
              <a:buChar char="—"/>
              <a:defRPr sz="1400">
                <a:solidFill>
                  <a:srgbClr val="2D3141"/>
                </a:solidFill>
              </a:defRPr>
            </a:lvl1pPr>
            <a:lvl2pPr marL="914400" lvl="1" indent="-304800" rtl="0">
              <a:spcBef>
                <a:spcPts val="0"/>
              </a:spcBef>
              <a:spcAft>
                <a:spcPts val="0"/>
              </a:spcAft>
              <a:buClr>
                <a:srgbClr val="2D3141"/>
              </a:buClr>
              <a:buSzPts val="1200"/>
              <a:buChar char="○"/>
              <a:defRPr sz="1200">
                <a:solidFill>
                  <a:srgbClr val="2D3141"/>
                </a:solidFill>
              </a:defRPr>
            </a:lvl2pPr>
            <a:lvl3pPr marL="1371600" lvl="2" indent="-304800" rtl="0">
              <a:spcBef>
                <a:spcPts val="0"/>
              </a:spcBef>
              <a:spcAft>
                <a:spcPts val="0"/>
              </a:spcAft>
              <a:buClr>
                <a:srgbClr val="2D3141"/>
              </a:buClr>
              <a:buSzPts val="1200"/>
              <a:buChar char="■"/>
              <a:defRPr sz="1200">
                <a:solidFill>
                  <a:srgbClr val="2D3141"/>
                </a:solidFill>
              </a:defRPr>
            </a:lvl3pPr>
            <a:lvl4pPr marL="1828800" lvl="3" indent="-304800" rtl="0">
              <a:spcBef>
                <a:spcPts val="0"/>
              </a:spcBef>
              <a:spcAft>
                <a:spcPts val="0"/>
              </a:spcAft>
              <a:buClr>
                <a:srgbClr val="2D3141"/>
              </a:buClr>
              <a:buSzPts val="1200"/>
              <a:buChar char="●"/>
              <a:defRPr sz="1200">
                <a:solidFill>
                  <a:srgbClr val="2D3141"/>
                </a:solidFill>
              </a:defRPr>
            </a:lvl4pPr>
            <a:lvl5pPr marL="2286000" lvl="4" indent="-304800" rtl="0">
              <a:spcBef>
                <a:spcPts val="0"/>
              </a:spcBef>
              <a:spcAft>
                <a:spcPts val="0"/>
              </a:spcAft>
              <a:buClr>
                <a:srgbClr val="2D3141"/>
              </a:buClr>
              <a:buSzPts val="1200"/>
              <a:buChar char="○"/>
              <a:defRPr sz="1200">
                <a:solidFill>
                  <a:srgbClr val="2D3141"/>
                </a:solidFill>
              </a:defRPr>
            </a:lvl5pPr>
            <a:lvl6pPr marL="2743200" lvl="5" indent="-304800" rtl="0">
              <a:spcBef>
                <a:spcPts val="0"/>
              </a:spcBef>
              <a:spcAft>
                <a:spcPts val="0"/>
              </a:spcAft>
              <a:buClr>
                <a:srgbClr val="2D3141"/>
              </a:buClr>
              <a:buSzPts val="1200"/>
              <a:buChar char="■"/>
              <a:defRPr sz="1200">
                <a:solidFill>
                  <a:srgbClr val="2D3141"/>
                </a:solidFill>
              </a:defRPr>
            </a:lvl6pPr>
            <a:lvl7pPr marL="3200400" lvl="6" indent="-304800" rtl="0">
              <a:spcBef>
                <a:spcPts val="0"/>
              </a:spcBef>
              <a:spcAft>
                <a:spcPts val="0"/>
              </a:spcAft>
              <a:buClr>
                <a:srgbClr val="2D3141"/>
              </a:buClr>
              <a:buSzPts val="1200"/>
              <a:buChar char="●"/>
              <a:defRPr sz="1200">
                <a:solidFill>
                  <a:srgbClr val="2D3141"/>
                </a:solidFill>
              </a:defRPr>
            </a:lvl7pPr>
            <a:lvl8pPr marL="3657600" lvl="7" indent="-304800" rtl="0">
              <a:spcBef>
                <a:spcPts val="0"/>
              </a:spcBef>
              <a:spcAft>
                <a:spcPts val="0"/>
              </a:spcAft>
              <a:buClr>
                <a:srgbClr val="2D3141"/>
              </a:buClr>
              <a:buSzPts val="1200"/>
              <a:buChar char="○"/>
              <a:defRPr sz="1200">
                <a:solidFill>
                  <a:srgbClr val="2D3141"/>
                </a:solidFill>
              </a:defRPr>
            </a:lvl8pPr>
            <a:lvl9pPr marL="4114800" lvl="8" indent="-304800" rtl="0">
              <a:spcBef>
                <a:spcPts val="0"/>
              </a:spcBef>
              <a:spcAft>
                <a:spcPts val="0"/>
              </a:spcAft>
              <a:buClr>
                <a:srgbClr val="2D3141"/>
              </a:buClr>
              <a:buSzPts val="1200"/>
              <a:buChar char="■"/>
              <a:defRPr sz="1200">
                <a:solidFill>
                  <a:srgbClr val="2D3141"/>
                </a:solidFill>
              </a:defRPr>
            </a:lvl9pPr>
          </a:lstStyle>
          <a:p>
            <a:endParaRPr/>
          </a:p>
        </p:txBody>
      </p:sp>
      <p:sp>
        <p:nvSpPr>
          <p:cNvPr id="155" name="Google Shape;15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de Snippet with Dag">
  <p:cSld name="TITLE_AND_TWO_COLUMNS_1">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2D3141"/>
              </a:buClr>
              <a:buSzPts val="2200"/>
              <a:buNone/>
              <a:defRPr sz="2200">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59" name="Google Shape;159;p30"/>
          <p:cNvPicPr preferRelativeResize="0"/>
          <p:nvPr/>
        </p:nvPicPr>
        <p:blipFill>
          <a:blip r:embed="rId2">
            <a:alphaModFix/>
          </a:blip>
          <a:stretch>
            <a:fillRect/>
          </a:stretch>
        </p:blipFill>
        <p:spPr>
          <a:xfrm>
            <a:off x="2867325" y="1017725"/>
            <a:ext cx="3409351" cy="950976"/>
          </a:xfrm>
          <a:prstGeom prst="rect">
            <a:avLst/>
          </a:prstGeom>
          <a:noFill/>
          <a:ln>
            <a:noFill/>
          </a:ln>
        </p:spPr>
      </p:pic>
      <p:pic>
        <p:nvPicPr>
          <p:cNvPr id="160" name="Google Shape;160;p30"/>
          <p:cNvPicPr preferRelativeResize="0"/>
          <p:nvPr/>
        </p:nvPicPr>
        <p:blipFill>
          <a:blip r:embed="rId3">
            <a:alphaModFix/>
          </a:blip>
          <a:stretch>
            <a:fillRect/>
          </a:stretch>
        </p:blipFill>
        <p:spPr>
          <a:xfrm>
            <a:off x="939310" y="2087612"/>
            <a:ext cx="3292265" cy="2514599"/>
          </a:xfrm>
          <a:prstGeom prst="rect">
            <a:avLst/>
          </a:prstGeom>
          <a:noFill/>
          <a:ln>
            <a:noFill/>
          </a:ln>
        </p:spPr>
      </p:pic>
      <p:pic>
        <p:nvPicPr>
          <p:cNvPr id="161" name="Google Shape;161;p30"/>
          <p:cNvPicPr preferRelativeResize="0"/>
          <p:nvPr/>
        </p:nvPicPr>
        <p:blipFill>
          <a:blip r:embed="rId4">
            <a:alphaModFix/>
          </a:blip>
          <a:stretch>
            <a:fillRect/>
          </a:stretch>
        </p:blipFill>
        <p:spPr>
          <a:xfrm>
            <a:off x="5038400" y="2087612"/>
            <a:ext cx="3292265" cy="2514599"/>
          </a:xfrm>
          <a:prstGeom prst="rect">
            <a:avLst/>
          </a:prstGeom>
          <a:noFill/>
          <a:ln>
            <a:noFill/>
          </a:ln>
        </p:spPr>
      </p:pic>
      <p:sp>
        <p:nvSpPr>
          <p:cNvPr id="162" name="Google Shape;162;p30"/>
          <p:cNvSpPr txBox="1">
            <a:spLocks noGrp="1"/>
          </p:cNvSpPr>
          <p:nvPr>
            <p:ph type="body" idx="1"/>
          </p:nvPr>
        </p:nvSpPr>
        <p:spPr>
          <a:xfrm>
            <a:off x="939225" y="2701625"/>
            <a:ext cx="3292200" cy="17994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SzPts val="1000"/>
              <a:buFont typeface="Source Code Pro"/>
              <a:buChar char="—"/>
              <a:defRPr sz="1000">
                <a:latin typeface="Source Code Pro"/>
                <a:ea typeface="Source Code Pro"/>
                <a:cs typeface="Source Code Pro"/>
                <a:sym typeface="Source Code Pro"/>
              </a:defRPr>
            </a:lvl1pPr>
            <a:lvl2pPr marL="914400" lvl="1"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2pPr>
            <a:lvl3pPr marL="1371600" lvl="2"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3pPr>
            <a:lvl4pPr marL="1828800" lvl="3"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4pPr>
            <a:lvl5pPr marL="2286000" lvl="4"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5pPr>
            <a:lvl6pPr marL="2743200" lvl="5"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6pPr>
            <a:lvl7pPr marL="3200400" lvl="6"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7pPr>
            <a:lvl8pPr marL="3657600" lvl="7"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8pPr>
            <a:lvl9pPr marL="4114800" lvl="8"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9pPr>
          </a:lstStyle>
          <a:p>
            <a:endParaRPr/>
          </a:p>
        </p:txBody>
      </p:sp>
      <p:sp>
        <p:nvSpPr>
          <p:cNvPr id="163" name="Google Shape;163;p30"/>
          <p:cNvSpPr txBox="1">
            <a:spLocks noGrp="1"/>
          </p:cNvSpPr>
          <p:nvPr>
            <p:ph type="body" idx="2"/>
          </p:nvPr>
        </p:nvSpPr>
        <p:spPr>
          <a:xfrm>
            <a:off x="5038400" y="2701625"/>
            <a:ext cx="3292200" cy="17994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SzPts val="1000"/>
              <a:buFont typeface="Source Code Pro"/>
              <a:buChar char="—"/>
              <a:defRPr sz="1000">
                <a:latin typeface="Source Code Pro"/>
                <a:ea typeface="Source Code Pro"/>
                <a:cs typeface="Source Code Pro"/>
                <a:sym typeface="Source Code Pro"/>
              </a:defRPr>
            </a:lvl1pPr>
            <a:lvl2pPr marL="914400" lvl="1"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2pPr>
            <a:lvl3pPr marL="1371600" lvl="2"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3pPr>
            <a:lvl4pPr marL="1828800" lvl="3"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4pPr>
            <a:lvl5pPr marL="2286000" lvl="4"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5pPr>
            <a:lvl6pPr marL="2743200" lvl="5"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6pPr>
            <a:lvl7pPr marL="3200400" lvl="6"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7pPr>
            <a:lvl8pPr marL="3657600" lvl="7"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8pPr>
            <a:lvl9pPr marL="4114800" lvl="8"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9pPr>
          </a:lstStyle>
          <a:p>
            <a:endParaRPr/>
          </a:p>
        </p:txBody>
      </p:sp>
      <p:sp>
        <p:nvSpPr>
          <p:cNvPr id="164" name="Google Shape;164;p30"/>
          <p:cNvSpPr txBox="1">
            <a:spLocks noGrp="1"/>
          </p:cNvSpPr>
          <p:nvPr>
            <p:ph type="subTitle" idx="3"/>
          </p:nvPr>
        </p:nvSpPr>
        <p:spPr>
          <a:xfrm>
            <a:off x="1028925" y="2196863"/>
            <a:ext cx="3112800" cy="276600"/>
          </a:xfrm>
          <a:prstGeom prst="rect">
            <a:avLst/>
          </a:prstGeom>
        </p:spPr>
        <p:txBody>
          <a:bodyPr spcFirstLastPara="1" wrap="square" lIns="91425" tIns="91425" rIns="91425" bIns="91425" anchor="t" anchorCtr="0">
            <a:normAutofit/>
          </a:bodyPr>
          <a:lstStyle>
            <a:lvl1pPr lvl="0" rtl="0">
              <a:spcBef>
                <a:spcPts val="0"/>
              </a:spcBef>
              <a:spcAft>
                <a:spcPts val="0"/>
              </a:spcAft>
              <a:buSzPts val="900"/>
              <a:buFont typeface="Source Code Pro"/>
              <a:buNone/>
              <a:defRPr sz="900" b="1">
                <a:latin typeface="Source Code Pro"/>
                <a:ea typeface="Source Code Pro"/>
                <a:cs typeface="Source Code Pro"/>
                <a:sym typeface="Source Code Pro"/>
              </a:defRPr>
            </a:lvl1pPr>
            <a:lvl2pPr lvl="1" rtl="0">
              <a:spcBef>
                <a:spcPts val="0"/>
              </a:spcBef>
              <a:spcAft>
                <a:spcPts val="0"/>
              </a:spcAft>
              <a:buSzPts val="500"/>
              <a:buFont typeface="Source Code Pro"/>
              <a:buNone/>
              <a:defRPr sz="500" b="1">
                <a:latin typeface="Source Code Pro"/>
                <a:ea typeface="Source Code Pro"/>
                <a:cs typeface="Source Code Pro"/>
                <a:sym typeface="Source Code Pro"/>
              </a:defRPr>
            </a:lvl2pPr>
            <a:lvl3pPr lvl="2" rtl="0">
              <a:spcBef>
                <a:spcPts val="0"/>
              </a:spcBef>
              <a:spcAft>
                <a:spcPts val="0"/>
              </a:spcAft>
              <a:buSzPts val="500"/>
              <a:buFont typeface="Source Code Pro"/>
              <a:buNone/>
              <a:defRPr sz="500" b="1">
                <a:latin typeface="Source Code Pro"/>
                <a:ea typeface="Source Code Pro"/>
                <a:cs typeface="Source Code Pro"/>
                <a:sym typeface="Source Code Pro"/>
              </a:defRPr>
            </a:lvl3pPr>
            <a:lvl4pPr lvl="3" rtl="0">
              <a:spcBef>
                <a:spcPts val="0"/>
              </a:spcBef>
              <a:spcAft>
                <a:spcPts val="0"/>
              </a:spcAft>
              <a:buSzPts val="500"/>
              <a:buFont typeface="Source Code Pro"/>
              <a:buNone/>
              <a:defRPr sz="500" b="1">
                <a:latin typeface="Source Code Pro"/>
                <a:ea typeface="Source Code Pro"/>
                <a:cs typeface="Source Code Pro"/>
                <a:sym typeface="Source Code Pro"/>
              </a:defRPr>
            </a:lvl4pPr>
            <a:lvl5pPr lvl="4" rtl="0">
              <a:spcBef>
                <a:spcPts val="0"/>
              </a:spcBef>
              <a:spcAft>
                <a:spcPts val="0"/>
              </a:spcAft>
              <a:buSzPts val="500"/>
              <a:buFont typeface="Source Code Pro"/>
              <a:buNone/>
              <a:defRPr sz="500" b="1">
                <a:latin typeface="Source Code Pro"/>
                <a:ea typeface="Source Code Pro"/>
                <a:cs typeface="Source Code Pro"/>
                <a:sym typeface="Source Code Pro"/>
              </a:defRPr>
            </a:lvl5pPr>
            <a:lvl6pPr lvl="5" rtl="0">
              <a:spcBef>
                <a:spcPts val="0"/>
              </a:spcBef>
              <a:spcAft>
                <a:spcPts val="0"/>
              </a:spcAft>
              <a:buSzPts val="500"/>
              <a:buFont typeface="Source Code Pro"/>
              <a:buNone/>
              <a:defRPr sz="500" b="1">
                <a:latin typeface="Source Code Pro"/>
                <a:ea typeface="Source Code Pro"/>
                <a:cs typeface="Source Code Pro"/>
                <a:sym typeface="Source Code Pro"/>
              </a:defRPr>
            </a:lvl6pPr>
            <a:lvl7pPr lvl="6" rtl="0">
              <a:spcBef>
                <a:spcPts val="0"/>
              </a:spcBef>
              <a:spcAft>
                <a:spcPts val="0"/>
              </a:spcAft>
              <a:buSzPts val="500"/>
              <a:buFont typeface="Source Code Pro"/>
              <a:buNone/>
              <a:defRPr sz="500" b="1">
                <a:latin typeface="Source Code Pro"/>
                <a:ea typeface="Source Code Pro"/>
                <a:cs typeface="Source Code Pro"/>
                <a:sym typeface="Source Code Pro"/>
              </a:defRPr>
            </a:lvl7pPr>
            <a:lvl8pPr lvl="7" rtl="0">
              <a:spcBef>
                <a:spcPts val="0"/>
              </a:spcBef>
              <a:spcAft>
                <a:spcPts val="0"/>
              </a:spcAft>
              <a:buSzPts val="500"/>
              <a:buFont typeface="Source Code Pro"/>
              <a:buNone/>
              <a:defRPr sz="500" b="1">
                <a:latin typeface="Source Code Pro"/>
                <a:ea typeface="Source Code Pro"/>
                <a:cs typeface="Source Code Pro"/>
                <a:sym typeface="Source Code Pro"/>
              </a:defRPr>
            </a:lvl8pPr>
            <a:lvl9pPr lvl="8" rtl="0">
              <a:spcBef>
                <a:spcPts val="0"/>
              </a:spcBef>
              <a:spcAft>
                <a:spcPts val="0"/>
              </a:spcAft>
              <a:buSzPts val="500"/>
              <a:buFont typeface="Source Code Pro"/>
              <a:buNone/>
              <a:defRPr sz="500" b="1">
                <a:latin typeface="Source Code Pro"/>
                <a:ea typeface="Source Code Pro"/>
                <a:cs typeface="Source Code Pro"/>
                <a:sym typeface="Source Code Pro"/>
              </a:defRPr>
            </a:lvl9pPr>
          </a:lstStyle>
          <a:p>
            <a:endParaRPr/>
          </a:p>
        </p:txBody>
      </p:sp>
      <p:sp>
        <p:nvSpPr>
          <p:cNvPr id="165" name="Google Shape;165;p30"/>
          <p:cNvSpPr txBox="1">
            <a:spLocks noGrp="1"/>
          </p:cNvSpPr>
          <p:nvPr>
            <p:ph type="subTitle" idx="4"/>
          </p:nvPr>
        </p:nvSpPr>
        <p:spPr>
          <a:xfrm>
            <a:off x="5128100" y="2196863"/>
            <a:ext cx="3112800" cy="276600"/>
          </a:xfrm>
          <a:prstGeom prst="rect">
            <a:avLst/>
          </a:prstGeom>
        </p:spPr>
        <p:txBody>
          <a:bodyPr spcFirstLastPara="1" wrap="square" lIns="91425" tIns="91425" rIns="91425" bIns="91425" anchor="t" anchorCtr="0">
            <a:normAutofit/>
          </a:bodyPr>
          <a:lstStyle>
            <a:lvl1pPr lvl="0" rtl="0">
              <a:spcBef>
                <a:spcPts val="0"/>
              </a:spcBef>
              <a:spcAft>
                <a:spcPts val="0"/>
              </a:spcAft>
              <a:buSzPts val="900"/>
              <a:buFont typeface="Source Code Pro"/>
              <a:buNone/>
              <a:defRPr sz="900" b="1">
                <a:latin typeface="Source Code Pro"/>
                <a:ea typeface="Source Code Pro"/>
                <a:cs typeface="Source Code Pro"/>
                <a:sym typeface="Source Code Pro"/>
              </a:defRPr>
            </a:lvl1pPr>
            <a:lvl2pPr lvl="1" rtl="0">
              <a:spcBef>
                <a:spcPts val="0"/>
              </a:spcBef>
              <a:spcAft>
                <a:spcPts val="0"/>
              </a:spcAft>
              <a:buSzPts val="500"/>
              <a:buFont typeface="Source Code Pro"/>
              <a:buNone/>
              <a:defRPr sz="500" b="1">
                <a:latin typeface="Source Code Pro"/>
                <a:ea typeface="Source Code Pro"/>
                <a:cs typeface="Source Code Pro"/>
                <a:sym typeface="Source Code Pro"/>
              </a:defRPr>
            </a:lvl2pPr>
            <a:lvl3pPr lvl="2" rtl="0">
              <a:spcBef>
                <a:spcPts val="0"/>
              </a:spcBef>
              <a:spcAft>
                <a:spcPts val="0"/>
              </a:spcAft>
              <a:buSzPts val="500"/>
              <a:buFont typeface="Source Code Pro"/>
              <a:buNone/>
              <a:defRPr sz="500" b="1">
                <a:latin typeface="Source Code Pro"/>
                <a:ea typeface="Source Code Pro"/>
                <a:cs typeface="Source Code Pro"/>
                <a:sym typeface="Source Code Pro"/>
              </a:defRPr>
            </a:lvl3pPr>
            <a:lvl4pPr lvl="3" rtl="0">
              <a:spcBef>
                <a:spcPts val="0"/>
              </a:spcBef>
              <a:spcAft>
                <a:spcPts val="0"/>
              </a:spcAft>
              <a:buSzPts val="500"/>
              <a:buFont typeface="Source Code Pro"/>
              <a:buNone/>
              <a:defRPr sz="500" b="1">
                <a:latin typeface="Source Code Pro"/>
                <a:ea typeface="Source Code Pro"/>
                <a:cs typeface="Source Code Pro"/>
                <a:sym typeface="Source Code Pro"/>
              </a:defRPr>
            </a:lvl4pPr>
            <a:lvl5pPr lvl="4" rtl="0">
              <a:spcBef>
                <a:spcPts val="0"/>
              </a:spcBef>
              <a:spcAft>
                <a:spcPts val="0"/>
              </a:spcAft>
              <a:buSzPts val="500"/>
              <a:buFont typeface="Source Code Pro"/>
              <a:buNone/>
              <a:defRPr sz="500" b="1">
                <a:latin typeface="Source Code Pro"/>
                <a:ea typeface="Source Code Pro"/>
                <a:cs typeface="Source Code Pro"/>
                <a:sym typeface="Source Code Pro"/>
              </a:defRPr>
            </a:lvl5pPr>
            <a:lvl6pPr lvl="5" rtl="0">
              <a:spcBef>
                <a:spcPts val="0"/>
              </a:spcBef>
              <a:spcAft>
                <a:spcPts val="0"/>
              </a:spcAft>
              <a:buSzPts val="500"/>
              <a:buFont typeface="Source Code Pro"/>
              <a:buNone/>
              <a:defRPr sz="500" b="1">
                <a:latin typeface="Source Code Pro"/>
                <a:ea typeface="Source Code Pro"/>
                <a:cs typeface="Source Code Pro"/>
                <a:sym typeface="Source Code Pro"/>
              </a:defRPr>
            </a:lvl6pPr>
            <a:lvl7pPr lvl="6" rtl="0">
              <a:spcBef>
                <a:spcPts val="0"/>
              </a:spcBef>
              <a:spcAft>
                <a:spcPts val="0"/>
              </a:spcAft>
              <a:buSzPts val="500"/>
              <a:buFont typeface="Source Code Pro"/>
              <a:buNone/>
              <a:defRPr sz="500" b="1">
                <a:latin typeface="Source Code Pro"/>
                <a:ea typeface="Source Code Pro"/>
                <a:cs typeface="Source Code Pro"/>
                <a:sym typeface="Source Code Pro"/>
              </a:defRPr>
            </a:lvl7pPr>
            <a:lvl8pPr lvl="7" rtl="0">
              <a:spcBef>
                <a:spcPts val="0"/>
              </a:spcBef>
              <a:spcAft>
                <a:spcPts val="0"/>
              </a:spcAft>
              <a:buSzPts val="500"/>
              <a:buFont typeface="Source Code Pro"/>
              <a:buNone/>
              <a:defRPr sz="500" b="1">
                <a:latin typeface="Source Code Pro"/>
                <a:ea typeface="Source Code Pro"/>
                <a:cs typeface="Source Code Pro"/>
                <a:sym typeface="Source Code Pro"/>
              </a:defRPr>
            </a:lvl8pPr>
            <a:lvl9pPr lvl="8" rtl="0">
              <a:spcBef>
                <a:spcPts val="0"/>
              </a:spcBef>
              <a:spcAft>
                <a:spcPts val="0"/>
              </a:spcAft>
              <a:buSzPts val="500"/>
              <a:buFont typeface="Source Code Pro"/>
              <a:buNone/>
              <a:defRPr sz="500" b="1">
                <a:latin typeface="Source Code Pro"/>
                <a:ea typeface="Source Code Pro"/>
                <a:cs typeface="Source Code Pro"/>
                <a:sym typeface="Source Code Pr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de Snippet with Dag + Table">
  <p:cSld name="TITLE_AND_TWO_COLUMNS_1_1">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2D3141"/>
              </a:buClr>
              <a:buSzPts val="2200"/>
              <a:buNone/>
              <a:defRPr sz="2200">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69" name="Google Shape;169;p31"/>
          <p:cNvPicPr preferRelativeResize="0"/>
          <p:nvPr/>
        </p:nvPicPr>
        <p:blipFill rotWithShape="1">
          <a:blip r:embed="rId2">
            <a:alphaModFix/>
          </a:blip>
          <a:srcRect/>
          <a:stretch/>
        </p:blipFill>
        <p:spPr>
          <a:xfrm>
            <a:off x="939310" y="1603400"/>
            <a:ext cx="3292265" cy="2514600"/>
          </a:xfrm>
          <a:prstGeom prst="rect">
            <a:avLst/>
          </a:prstGeom>
          <a:noFill/>
          <a:ln>
            <a:noFill/>
          </a:ln>
        </p:spPr>
      </p:pic>
      <p:pic>
        <p:nvPicPr>
          <p:cNvPr id="170" name="Google Shape;170;p31"/>
          <p:cNvPicPr preferRelativeResize="0"/>
          <p:nvPr/>
        </p:nvPicPr>
        <p:blipFill>
          <a:blip r:embed="rId3">
            <a:alphaModFix/>
          </a:blip>
          <a:stretch>
            <a:fillRect/>
          </a:stretch>
        </p:blipFill>
        <p:spPr>
          <a:xfrm>
            <a:off x="5038400" y="1603400"/>
            <a:ext cx="3292265" cy="2514599"/>
          </a:xfrm>
          <a:prstGeom prst="rect">
            <a:avLst/>
          </a:prstGeom>
          <a:noFill/>
          <a:ln>
            <a:noFill/>
          </a:ln>
        </p:spPr>
      </p:pic>
      <p:sp>
        <p:nvSpPr>
          <p:cNvPr id="171" name="Google Shape;171;p31"/>
          <p:cNvSpPr txBox="1">
            <a:spLocks noGrp="1"/>
          </p:cNvSpPr>
          <p:nvPr>
            <p:ph type="body" idx="1"/>
          </p:nvPr>
        </p:nvSpPr>
        <p:spPr>
          <a:xfrm>
            <a:off x="939225" y="2217413"/>
            <a:ext cx="3292200" cy="17994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SzPts val="1000"/>
              <a:buFont typeface="Source Code Pro"/>
              <a:buChar char="—"/>
              <a:defRPr sz="1000">
                <a:latin typeface="Source Code Pro"/>
                <a:ea typeface="Source Code Pro"/>
                <a:cs typeface="Source Code Pro"/>
                <a:sym typeface="Source Code Pro"/>
              </a:defRPr>
            </a:lvl1pPr>
            <a:lvl2pPr marL="914400" lvl="1"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2pPr>
            <a:lvl3pPr marL="1371600" lvl="2"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3pPr>
            <a:lvl4pPr marL="1828800" lvl="3"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4pPr>
            <a:lvl5pPr marL="2286000" lvl="4"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5pPr>
            <a:lvl6pPr marL="2743200" lvl="5"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6pPr>
            <a:lvl7pPr marL="3200400" lvl="6"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7pPr>
            <a:lvl8pPr marL="3657600" lvl="7"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8pPr>
            <a:lvl9pPr marL="4114800" lvl="8"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9pPr>
          </a:lstStyle>
          <a:p>
            <a:endParaRPr/>
          </a:p>
        </p:txBody>
      </p:sp>
      <p:sp>
        <p:nvSpPr>
          <p:cNvPr id="172" name="Google Shape;172;p31"/>
          <p:cNvSpPr txBox="1">
            <a:spLocks noGrp="1"/>
          </p:cNvSpPr>
          <p:nvPr>
            <p:ph type="body" idx="2"/>
          </p:nvPr>
        </p:nvSpPr>
        <p:spPr>
          <a:xfrm>
            <a:off x="5038400" y="2217413"/>
            <a:ext cx="3292200" cy="17994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SzPts val="1000"/>
              <a:buFont typeface="Source Code Pro"/>
              <a:buChar char="—"/>
              <a:defRPr sz="1000">
                <a:latin typeface="Source Code Pro"/>
                <a:ea typeface="Source Code Pro"/>
                <a:cs typeface="Source Code Pro"/>
                <a:sym typeface="Source Code Pro"/>
              </a:defRPr>
            </a:lvl1pPr>
            <a:lvl2pPr marL="914400" lvl="1"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2pPr>
            <a:lvl3pPr marL="1371600" lvl="2"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3pPr>
            <a:lvl4pPr marL="1828800" lvl="3"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4pPr>
            <a:lvl5pPr marL="2286000" lvl="4"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5pPr>
            <a:lvl6pPr marL="2743200" lvl="5"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6pPr>
            <a:lvl7pPr marL="3200400" lvl="6"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7pPr>
            <a:lvl8pPr marL="3657600" lvl="7"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8pPr>
            <a:lvl9pPr marL="4114800" lvl="8" indent="-266700" rtl="0">
              <a:spcBef>
                <a:spcPts val="0"/>
              </a:spcBef>
              <a:spcAft>
                <a:spcPts val="0"/>
              </a:spcAft>
              <a:buSzPts val="600"/>
              <a:buFont typeface="Source Code Pro"/>
              <a:buChar char="■"/>
              <a:defRPr sz="600">
                <a:latin typeface="Source Code Pro"/>
                <a:ea typeface="Source Code Pro"/>
                <a:cs typeface="Source Code Pro"/>
                <a:sym typeface="Source Code Pro"/>
              </a:defRPr>
            </a:lvl9pPr>
          </a:lstStyle>
          <a:p>
            <a:endParaRPr/>
          </a:p>
        </p:txBody>
      </p:sp>
      <p:sp>
        <p:nvSpPr>
          <p:cNvPr id="173" name="Google Shape;173;p31"/>
          <p:cNvSpPr txBox="1">
            <a:spLocks noGrp="1"/>
          </p:cNvSpPr>
          <p:nvPr>
            <p:ph type="subTitle" idx="3"/>
          </p:nvPr>
        </p:nvSpPr>
        <p:spPr>
          <a:xfrm>
            <a:off x="1028925" y="1712650"/>
            <a:ext cx="3112800" cy="276600"/>
          </a:xfrm>
          <a:prstGeom prst="rect">
            <a:avLst/>
          </a:prstGeom>
        </p:spPr>
        <p:txBody>
          <a:bodyPr spcFirstLastPara="1" wrap="square" lIns="91425" tIns="91425" rIns="91425" bIns="91425" anchor="t" anchorCtr="0">
            <a:normAutofit/>
          </a:bodyPr>
          <a:lstStyle>
            <a:lvl1pPr lvl="0" rtl="0">
              <a:spcBef>
                <a:spcPts val="0"/>
              </a:spcBef>
              <a:spcAft>
                <a:spcPts val="0"/>
              </a:spcAft>
              <a:buSzPts val="900"/>
              <a:buFont typeface="Source Code Pro"/>
              <a:buNone/>
              <a:defRPr sz="900" b="1">
                <a:latin typeface="Source Code Pro"/>
                <a:ea typeface="Source Code Pro"/>
                <a:cs typeface="Source Code Pro"/>
                <a:sym typeface="Source Code Pro"/>
              </a:defRPr>
            </a:lvl1pPr>
            <a:lvl2pPr lvl="1" rtl="0">
              <a:spcBef>
                <a:spcPts val="0"/>
              </a:spcBef>
              <a:spcAft>
                <a:spcPts val="0"/>
              </a:spcAft>
              <a:buSzPts val="500"/>
              <a:buFont typeface="Source Code Pro"/>
              <a:buNone/>
              <a:defRPr sz="500" b="1">
                <a:latin typeface="Source Code Pro"/>
                <a:ea typeface="Source Code Pro"/>
                <a:cs typeface="Source Code Pro"/>
                <a:sym typeface="Source Code Pro"/>
              </a:defRPr>
            </a:lvl2pPr>
            <a:lvl3pPr lvl="2" rtl="0">
              <a:spcBef>
                <a:spcPts val="0"/>
              </a:spcBef>
              <a:spcAft>
                <a:spcPts val="0"/>
              </a:spcAft>
              <a:buSzPts val="500"/>
              <a:buFont typeface="Source Code Pro"/>
              <a:buNone/>
              <a:defRPr sz="500" b="1">
                <a:latin typeface="Source Code Pro"/>
                <a:ea typeface="Source Code Pro"/>
                <a:cs typeface="Source Code Pro"/>
                <a:sym typeface="Source Code Pro"/>
              </a:defRPr>
            </a:lvl3pPr>
            <a:lvl4pPr lvl="3" rtl="0">
              <a:spcBef>
                <a:spcPts val="0"/>
              </a:spcBef>
              <a:spcAft>
                <a:spcPts val="0"/>
              </a:spcAft>
              <a:buSzPts val="500"/>
              <a:buFont typeface="Source Code Pro"/>
              <a:buNone/>
              <a:defRPr sz="500" b="1">
                <a:latin typeface="Source Code Pro"/>
                <a:ea typeface="Source Code Pro"/>
                <a:cs typeface="Source Code Pro"/>
                <a:sym typeface="Source Code Pro"/>
              </a:defRPr>
            </a:lvl4pPr>
            <a:lvl5pPr lvl="4" rtl="0">
              <a:spcBef>
                <a:spcPts val="0"/>
              </a:spcBef>
              <a:spcAft>
                <a:spcPts val="0"/>
              </a:spcAft>
              <a:buSzPts val="500"/>
              <a:buFont typeface="Source Code Pro"/>
              <a:buNone/>
              <a:defRPr sz="500" b="1">
                <a:latin typeface="Source Code Pro"/>
                <a:ea typeface="Source Code Pro"/>
                <a:cs typeface="Source Code Pro"/>
                <a:sym typeface="Source Code Pro"/>
              </a:defRPr>
            </a:lvl5pPr>
            <a:lvl6pPr lvl="5" rtl="0">
              <a:spcBef>
                <a:spcPts val="0"/>
              </a:spcBef>
              <a:spcAft>
                <a:spcPts val="0"/>
              </a:spcAft>
              <a:buSzPts val="500"/>
              <a:buFont typeface="Source Code Pro"/>
              <a:buNone/>
              <a:defRPr sz="500" b="1">
                <a:latin typeface="Source Code Pro"/>
                <a:ea typeface="Source Code Pro"/>
                <a:cs typeface="Source Code Pro"/>
                <a:sym typeface="Source Code Pro"/>
              </a:defRPr>
            </a:lvl6pPr>
            <a:lvl7pPr lvl="6" rtl="0">
              <a:spcBef>
                <a:spcPts val="0"/>
              </a:spcBef>
              <a:spcAft>
                <a:spcPts val="0"/>
              </a:spcAft>
              <a:buSzPts val="500"/>
              <a:buFont typeface="Source Code Pro"/>
              <a:buNone/>
              <a:defRPr sz="500" b="1">
                <a:latin typeface="Source Code Pro"/>
                <a:ea typeface="Source Code Pro"/>
                <a:cs typeface="Source Code Pro"/>
                <a:sym typeface="Source Code Pro"/>
              </a:defRPr>
            </a:lvl7pPr>
            <a:lvl8pPr lvl="7" rtl="0">
              <a:spcBef>
                <a:spcPts val="0"/>
              </a:spcBef>
              <a:spcAft>
                <a:spcPts val="0"/>
              </a:spcAft>
              <a:buSzPts val="500"/>
              <a:buFont typeface="Source Code Pro"/>
              <a:buNone/>
              <a:defRPr sz="500" b="1">
                <a:latin typeface="Source Code Pro"/>
                <a:ea typeface="Source Code Pro"/>
                <a:cs typeface="Source Code Pro"/>
                <a:sym typeface="Source Code Pro"/>
              </a:defRPr>
            </a:lvl8pPr>
            <a:lvl9pPr lvl="8" rtl="0">
              <a:spcBef>
                <a:spcPts val="0"/>
              </a:spcBef>
              <a:spcAft>
                <a:spcPts val="0"/>
              </a:spcAft>
              <a:buSzPts val="500"/>
              <a:buFont typeface="Source Code Pro"/>
              <a:buNone/>
              <a:defRPr sz="500" b="1">
                <a:latin typeface="Source Code Pro"/>
                <a:ea typeface="Source Code Pro"/>
                <a:cs typeface="Source Code Pro"/>
                <a:sym typeface="Source Code Pro"/>
              </a:defRPr>
            </a:lvl9pPr>
          </a:lstStyle>
          <a:p>
            <a:endParaRPr/>
          </a:p>
        </p:txBody>
      </p:sp>
      <p:sp>
        <p:nvSpPr>
          <p:cNvPr id="174" name="Google Shape;174;p31"/>
          <p:cNvSpPr txBox="1">
            <a:spLocks noGrp="1"/>
          </p:cNvSpPr>
          <p:nvPr>
            <p:ph type="subTitle" idx="4"/>
          </p:nvPr>
        </p:nvSpPr>
        <p:spPr>
          <a:xfrm>
            <a:off x="5128100" y="1712650"/>
            <a:ext cx="3112800" cy="276600"/>
          </a:xfrm>
          <a:prstGeom prst="rect">
            <a:avLst/>
          </a:prstGeom>
        </p:spPr>
        <p:txBody>
          <a:bodyPr spcFirstLastPara="1" wrap="square" lIns="91425" tIns="91425" rIns="91425" bIns="91425" anchor="t" anchorCtr="0">
            <a:normAutofit/>
          </a:bodyPr>
          <a:lstStyle>
            <a:lvl1pPr lvl="0" rtl="0">
              <a:spcBef>
                <a:spcPts val="0"/>
              </a:spcBef>
              <a:spcAft>
                <a:spcPts val="0"/>
              </a:spcAft>
              <a:buSzPts val="900"/>
              <a:buFont typeface="Source Code Pro"/>
              <a:buNone/>
              <a:defRPr sz="900" b="1">
                <a:latin typeface="Source Code Pro"/>
                <a:ea typeface="Source Code Pro"/>
                <a:cs typeface="Source Code Pro"/>
                <a:sym typeface="Source Code Pro"/>
              </a:defRPr>
            </a:lvl1pPr>
            <a:lvl2pPr lvl="1" rtl="0">
              <a:spcBef>
                <a:spcPts val="0"/>
              </a:spcBef>
              <a:spcAft>
                <a:spcPts val="0"/>
              </a:spcAft>
              <a:buSzPts val="500"/>
              <a:buFont typeface="Source Code Pro"/>
              <a:buNone/>
              <a:defRPr sz="500" b="1">
                <a:latin typeface="Source Code Pro"/>
                <a:ea typeface="Source Code Pro"/>
                <a:cs typeface="Source Code Pro"/>
                <a:sym typeface="Source Code Pro"/>
              </a:defRPr>
            </a:lvl2pPr>
            <a:lvl3pPr lvl="2" rtl="0">
              <a:spcBef>
                <a:spcPts val="0"/>
              </a:spcBef>
              <a:spcAft>
                <a:spcPts val="0"/>
              </a:spcAft>
              <a:buSzPts val="500"/>
              <a:buFont typeface="Source Code Pro"/>
              <a:buNone/>
              <a:defRPr sz="500" b="1">
                <a:latin typeface="Source Code Pro"/>
                <a:ea typeface="Source Code Pro"/>
                <a:cs typeface="Source Code Pro"/>
                <a:sym typeface="Source Code Pro"/>
              </a:defRPr>
            </a:lvl3pPr>
            <a:lvl4pPr lvl="3" rtl="0">
              <a:spcBef>
                <a:spcPts val="0"/>
              </a:spcBef>
              <a:spcAft>
                <a:spcPts val="0"/>
              </a:spcAft>
              <a:buSzPts val="500"/>
              <a:buFont typeface="Source Code Pro"/>
              <a:buNone/>
              <a:defRPr sz="500" b="1">
                <a:latin typeface="Source Code Pro"/>
                <a:ea typeface="Source Code Pro"/>
                <a:cs typeface="Source Code Pro"/>
                <a:sym typeface="Source Code Pro"/>
              </a:defRPr>
            </a:lvl4pPr>
            <a:lvl5pPr lvl="4" rtl="0">
              <a:spcBef>
                <a:spcPts val="0"/>
              </a:spcBef>
              <a:spcAft>
                <a:spcPts val="0"/>
              </a:spcAft>
              <a:buSzPts val="500"/>
              <a:buFont typeface="Source Code Pro"/>
              <a:buNone/>
              <a:defRPr sz="500" b="1">
                <a:latin typeface="Source Code Pro"/>
                <a:ea typeface="Source Code Pro"/>
                <a:cs typeface="Source Code Pro"/>
                <a:sym typeface="Source Code Pro"/>
              </a:defRPr>
            </a:lvl5pPr>
            <a:lvl6pPr lvl="5" rtl="0">
              <a:spcBef>
                <a:spcPts val="0"/>
              </a:spcBef>
              <a:spcAft>
                <a:spcPts val="0"/>
              </a:spcAft>
              <a:buSzPts val="500"/>
              <a:buFont typeface="Source Code Pro"/>
              <a:buNone/>
              <a:defRPr sz="500" b="1">
                <a:latin typeface="Source Code Pro"/>
                <a:ea typeface="Source Code Pro"/>
                <a:cs typeface="Source Code Pro"/>
                <a:sym typeface="Source Code Pro"/>
              </a:defRPr>
            </a:lvl6pPr>
            <a:lvl7pPr lvl="6" rtl="0">
              <a:spcBef>
                <a:spcPts val="0"/>
              </a:spcBef>
              <a:spcAft>
                <a:spcPts val="0"/>
              </a:spcAft>
              <a:buSzPts val="500"/>
              <a:buFont typeface="Source Code Pro"/>
              <a:buNone/>
              <a:defRPr sz="500" b="1">
                <a:latin typeface="Source Code Pro"/>
                <a:ea typeface="Source Code Pro"/>
                <a:cs typeface="Source Code Pro"/>
                <a:sym typeface="Source Code Pro"/>
              </a:defRPr>
            </a:lvl7pPr>
            <a:lvl8pPr lvl="7" rtl="0">
              <a:spcBef>
                <a:spcPts val="0"/>
              </a:spcBef>
              <a:spcAft>
                <a:spcPts val="0"/>
              </a:spcAft>
              <a:buSzPts val="500"/>
              <a:buFont typeface="Source Code Pro"/>
              <a:buNone/>
              <a:defRPr sz="500" b="1">
                <a:latin typeface="Source Code Pro"/>
                <a:ea typeface="Source Code Pro"/>
                <a:cs typeface="Source Code Pro"/>
                <a:sym typeface="Source Code Pro"/>
              </a:defRPr>
            </a:lvl8pPr>
            <a:lvl9pPr lvl="8" rtl="0">
              <a:spcBef>
                <a:spcPts val="0"/>
              </a:spcBef>
              <a:spcAft>
                <a:spcPts val="0"/>
              </a:spcAft>
              <a:buSzPts val="500"/>
              <a:buFont typeface="Source Code Pro"/>
              <a:buNone/>
              <a:defRPr sz="500" b="1">
                <a:latin typeface="Source Code Pro"/>
                <a:ea typeface="Source Code Pro"/>
                <a:cs typeface="Source Code Pro"/>
                <a:sym typeface="Source Code Pr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Header">
  <p:cSld name="SECTION_HEADER_1_1">
    <p:bg>
      <p:bgPr>
        <a:solidFill>
          <a:srgbClr val="262A38"/>
        </a:solid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6" name="Google Shape;16;p4"/>
          <p:cNvPicPr preferRelativeResize="0"/>
          <p:nvPr/>
        </p:nvPicPr>
        <p:blipFill rotWithShape="1">
          <a:blip r:embed="rId2">
            <a:alphaModFix/>
          </a:blip>
          <a:srcRect l="4718" r="4718"/>
          <a:stretch/>
        </p:blipFill>
        <p:spPr>
          <a:xfrm>
            <a:off x="862958" y="0"/>
            <a:ext cx="8281037" cy="5143501"/>
          </a:xfrm>
          <a:prstGeom prst="rect">
            <a:avLst/>
          </a:prstGeom>
          <a:noFill/>
          <a:ln>
            <a:noFill/>
          </a:ln>
        </p:spPr>
      </p:pic>
      <p:sp>
        <p:nvSpPr>
          <p:cNvPr id="17" name="Google Shape;17;p4"/>
          <p:cNvSpPr txBox="1"/>
          <p:nvPr/>
        </p:nvSpPr>
        <p:spPr>
          <a:xfrm>
            <a:off x="311700" y="1865717"/>
            <a:ext cx="8520600" cy="6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FFFFFF"/>
                </a:solidFill>
              </a:rPr>
              <a:t>Optional Event Title</a:t>
            </a:r>
            <a:endParaRPr sz="2800" b="1">
              <a:solidFill>
                <a:srgbClr val="FFFFFF"/>
              </a:solidFill>
            </a:endParaRPr>
          </a:p>
        </p:txBody>
      </p:sp>
      <p:sp>
        <p:nvSpPr>
          <p:cNvPr id="18" name="Google Shape;18;p4"/>
          <p:cNvSpPr txBox="1"/>
          <p:nvPr/>
        </p:nvSpPr>
        <p:spPr>
          <a:xfrm>
            <a:off x="376400" y="2644242"/>
            <a:ext cx="8520600" cy="49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C6CCD4"/>
                </a:solidFill>
              </a:rPr>
              <a:t>Company Name</a:t>
            </a:r>
            <a:endParaRPr sz="2400">
              <a:solidFill>
                <a:srgbClr val="C6CCD4"/>
              </a:solidFill>
            </a:endParaRPr>
          </a:p>
        </p:txBody>
      </p:sp>
      <p:pic>
        <p:nvPicPr>
          <p:cNvPr id="19" name="Google Shape;19;p4"/>
          <p:cNvPicPr preferRelativeResize="0"/>
          <p:nvPr/>
        </p:nvPicPr>
        <p:blipFill rotWithShape="1">
          <a:blip r:embed="rId3">
            <a:alphaModFix/>
          </a:blip>
          <a:srcRect t="-2375" b="-10"/>
          <a:stretch/>
        </p:blipFill>
        <p:spPr>
          <a:xfrm>
            <a:off x="376400" y="4471100"/>
            <a:ext cx="1068525" cy="421050"/>
          </a:xfrm>
          <a:prstGeom prst="rect">
            <a:avLst/>
          </a:prstGeom>
          <a:noFill/>
          <a:ln>
            <a:noFill/>
          </a:ln>
        </p:spPr>
      </p:pic>
      <p:cxnSp>
        <p:nvCxnSpPr>
          <p:cNvPr id="20" name="Google Shape;20;p4"/>
          <p:cNvCxnSpPr/>
          <p:nvPr/>
        </p:nvCxnSpPr>
        <p:spPr>
          <a:xfrm>
            <a:off x="262425" y="1752000"/>
            <a:ext cx="6560700" cy="0"/>
          </a:xfrm>
          <a:prstGeom prst="straightConnector1">
            <a:avLst/>
          </a:prstGeom>
          <a:noFill/>
          <a:ln w="19050" cap="flat" cmpd="sng">
            <a:solidFill>
              <a:srgbClr val="047377"/>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2D3141"/>
              </a:buClr>
              <a:buSzPts val="2800"/>
              <a:buNone/>
              <a:defRPr>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D3141"/>
              </a:buClr>
              <a:buSzPts val="2400"/>
              <a:buNone/>
              <a:defRPr sz="2400">
                <a:solidFill>
                  <a:srgbClr val="2D314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0" name="Google Shape;180;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Clr>
                <a:srgbClr val="F47353"/>
              </a:buClr>
              <a:buSzPts val="1200"/>
              <a:buChar char="—"/>
              <a:defRPr sz="1200">
                <a:solidFill>
                  <a:srgbClr val="2D3141"/>
                </a:solidFill>
              </a:defRPr>
            </a:lvl1pPr>
            <a:lvl2pPr marL="914400" lvl="1" indent="-304800" rtl="0">
              <a:spcBef>
                <a:spcPts val="0"/>
              </a:spcBef>
              <a:spcAft>
                <a:spcPts val="0"/>
              </a:spcAft>
              <a:buClr>
                <a:srgbClr val="2D3141"/>
              </a:buClr>
              <a:buSzPts val="1200"/>
              <a:buChar char="○"/>
              <a:defRPr sz="1200">
                <a:solidFill>
                  <a:srgbClr val="2D3141"/>
                </a:solidFill>
              </a:defRPr>
            </a:lvl2pPr>
            <a:lvl3pPr marL="1371600" lvl="2" indent="-304800" rtl="0">
              <a:spcBef>
                <a:spcPts val="0"/>
              </a:spcBef>
              <a:spcAft>
                <a:spcPts val="0"/>
              </a:spcAft>
              <a:buClr>
                <a:srgbClr val="2D3141"/>
              </a:buClr>
              <a:buSzPts val="1200"/>
              <a:buChar char="■"/>
              <a:defRPr sz="1200">
                <a:solidFill>
                  <a:srgbClr val="2D3141"/>
                </a:solidFill>
              </a:defRPr>
            </a:lvl3pPr>
            <a:lvl4pPr marL="1828800" lvl="3" indent="-304800" rtl="0">
              <a:spcBef>
                <a:spcPts val="0"/>
              </a:spcBef>
              <a:spcAft>
                <a:spcPts val="0"/>
              </a:spcAft>
              <a:buClr>
                <a:srgbClr val="2D3141"/>
              </a:buClr>
              <a:buSzPts val="1200"/>
              <a:buChar char="●"/>
              <a:defRPr sz="1200">
                <a:solidFill>
                  <a:srgbClr val="2D3141"/>
                </a:solidFill>
              </a:defRPr>
            </a:lvl4pPr>
            <a:lvl5pPr marL="2286000" lvl="4" indent="-304800" rtl="0">
              <a:spcBef>
                <a:spcPts val="0"/>
              </a:spcBef>
              <a:spcAft>
                <a:spcPts val="0"/>
              </a:spcAft>
              <a:buClr>
                <a:srgbClr val="2D3141"/>
              </a:buClr>
              <a:buSzPts val="1200"/>
              <a:buChar char="○"/>
              <a:defRPr sz="1200">
                <a:solidFill>
                  <a:srgbClr val="2D3141"/>
                </a:solidFill>
              </a:defRPr>
            </a:lvl5pPr>
            <a:lvl6pPr marL="2743200" lvl="5" indent="-304800" rtl="0">
              <a:spcBef>
                <a:spcPts val="0"/>
              </a:spcBef>
              <a:spcAft>
                <a:spcPts val="0"/>
              </a:spcAft>
              <a:buClr>
                <a:srgbClr val="2D3141"/>
              </a:buClr>
              <a:buSzPts val="1200"/>
              <a:buChar char="■"/>
              <a:defRPr sz="1200">
                <a:solidFill>
                  <a:srgbClr val="2D3141"/>
                </a:solidFill>
              </a:defRPr>
            </a:lvl6pPr>
            <a:lvl7pPr marL="3200400" lvl="6" indent="-304800" rtl="0">
              <a:spcBef>
                <a:spcPts val="0"/>
              </a:spcBef>
              <a:spcAft>
                <a:spcPts val="0"/>
              </a:spcAft>
              <a:buClr>
                <a:srgbClr val="2D3141"/>
              </a:buClr>
              <a:buSzPts val="1200"/>
              <a:buChar char="●"/>
              <a:defRPr sz="1200">
                <a:solidFill>
                  <a:srgbClr val="2D3141"/>
                </a:solidFill>
              </a:defRPr>
            </a:lvl7pPr>
            <a:lvl8pPr marL="3657600" lvl="7" indent="-304800" rtl="0">
              <a:spcBef>
                <a:spcPts val="0"/>
              </a:spcBef>
              <a:spcAft>
                <a:spcPts val="0"/>
              </a:spcAft>
              <a:buClr>
                <a:srgbClr val="2D3141"/>
              </a:buClr>
              <a:buSzPts val="1200"/>
              <a:buChar char="○"/>
              <a:defRPr sz="1200">
                <a:solidFill>
                  <a:srgbClr val="2D3141"/>
                </a:solidFill>
              </a:defRPr>
            </a:lvl8pPr>
            <a:lvl9pPr marL="4114800" lvl="8" indent="-304800" rtl="0">
              <a:spcBef>
                <a:spcPts val="0"/>
              </a:spcBef>
              <a:spcAft>
                <a:spcPts val="0"/>
              </a:spcAft>
              <a:buClr>
                <a:srgbClr val="2D3141"/>
              </a:buClr>
              <a:buSzPts val="1200"/>
              <a:buChar char="■"/>
              <a:defRPr sz="1200">
                <a:solidFill>
                  <a:srgbClr val="2D3141"/>
                </a:solidFill>
              </a:defRPr>
            </a:lvl9pPr>
          </a:lstStyle>
          <a:p>
            <a:endParaRPr/>
          </a:p>
        </p:txBody>
      </p:sp>
      <p:sp>
        <p:nvSpPr>
          <p:cNvPr id="181" name="Google Shape;18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1388100" y="450150"/>
            <a:ext cx="6367800" cy="4090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2D3141"/>
              </a:buClr>
              <a:buSzPts val="4200"/>
              <a:buNone/>
              <a:defRPr sz="4200">
                <a:solidFill>
                  <a:srgbClr val="2D314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84" name="Google Shape;18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light">
  <p:cSld name="SECTION_TITLE_AND_DESCRIPTION">
    <p:spTree>
      <p:nvGrpSpPr>
        <p:cNvPr id="1" name="Shape 185"/>
        <p:cNvGrpSpPr/>
        <p:nvPr/>
      </p:nvGrpSpPr>
      <p:grpSpPr>
        <a:xfrm>
          <a:off x="0" y="0"/>
          <a:ext cx="0" cy="0"/>
          <a:chOff x="0" y="0"/>
          <a:chExt cx="0" cy="0"/>
        </a:xfrm>
      </p:grpSpPr>
      <p:sp>
        <p:nvSpPr>
          <p:cNvPr id="186" name="Google Shape;186;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141"/>
              </a:solidFill>
            </a:endParaRPr>
          </a:p>
        </p:txBody>
      </p:sp>
      <p:sp>
        <p:nvSpPr>
          <p:cNvPr id="187" name="Google Shape;187;p3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D3141"/>
              </a:buClr>
              <a:buSzPts val="3600"/>
              <a:buNone/>
              <a:defRPr sz="3600">
                <a:solidFill>
                  <a:srgbClr val="2D3141"/>
                </a:solidFill>
              </a:defRPr>
            </a:lvl1pPr>
            <a:lvl2pPr lvl="1" rtl="0">
              <a:spcBef>
                <a:spcPts val="0"/>
              </a:spcBef>
              <a:spcAft>
                <a:spcPts val="0"/>
              </a:spcAft>
              <a:buClr>
                <a:srgbClr val="2D3141"/>
              </a:buClr>
              <a:buSzPts val="4200"/>
              <a:buNone/>
              <a:defRPr sz="4200">
                <a:solidFill>
                  <a:srgbClr val="2D3141"/>
                </a:solidFill>
              </a:defRPr>
            </a:lvl2pPr>
            <a:lvl3pPr lvl="2" rtl="0">
              <a:spcBef>
                <a:spcPts val="0"/>
              </a:spcBef>
              <a:spcAft>
                <a:spcPts val="0"/>
              </a:spcAft>
              <a:buClr>
                <a:srgbClr val="2D3141"/>
              </a:buClr>
              <a:buSzPts val="4200"/>
              <a:buNone/>
              <a:defRPr sz="4200">
                <a:solidFill>
                  <a:srgbClr val="2D3141"/>
                </a:solidFill>
              </a:defRPr>
            </a:lvl3pPr>
            <a:lvl4pPr lvl="3" rtl="0">
              <a:spcBef>
                <a:spcPts val="0"/>
              </a:spcBef>
              <a:spcAft>
                <a:spcPts val="0"/>
              </a:spcAft>
              <a:buClr>
                <a:srgbClr val="2D3141"/>
              </a:buClr>
              <a:buSzPts val="4200"/>
              <a:buNone/>
              <a:defRPr sz="4200">
                <a:solidFill>
                  <a:srgbClr val="2D3141"/>
                </a:solidFill>
              </a:defRPr>
            </a:lvl4pPr>
            <a:lvl5pPr lvl="4" rtl="0">
              <a:spcBef>
                <a:spcPts val="0"/>
              </a:spcBef>
              <a:spcAft>
                <a:spcPts val="0"/>
              </a:spcAft>
              <a:buClr>
                <a:srgbClr val="2D3141"/>
              </a:buClr>
              <a:buSzPts val="4200"/>
              <a:buNone/>
              <a:defRPr sz="4200">
                <a:solidFill>
                  <a:srgbClr val="2D3141"/>
                </a:solidFill>
              </a:defRPr>
            </a:lvl5pPr>
            <a:lvl6pPr lvl="5" rtl="0">
              <a:spcBef>
                <a:spcPts val="0"/>
              </a:spcBef>
              <a:spcAft>
                <a:spcPts val="0"/>
              </a:spcAft>
              <a:buClr>
                <a:srgbClr val="2D3141"/>
              </a:buClr>
              <a:buSzPts val="4200"/>
              <a:buNone/>
              <a:defRPr sz="4200">
                <a:solidFill>
                  <a:srgbClr val="2D3141"/>
                </a:solidFill>
              </a:defRPr>
            </a:lvl6pPr>
            <a:lvl7pPr lvl="6" rtl="0">
              <a:spcBef>
                <a:spcPts val="0"/>
              </a:spcBef>
              <a:spcAft>
                <a:spcPts val="0"/>
              </a:spcAft>
              <a:buClr>
                <a:srgbClr val="2D3141"/>
              </a:buClr>
              <a:buSzPts val="4200"/>
              <a:buNone/>
              <a:defRPr sz="4200">
                <a:solidFill>
                  <a:srgbClr val="2D3141"/>
                </a:solidFill>
              </a:defRPr>
            </a:lvl7pPr>
            <a:lvl8pPr lvl="7" rtl="0">
              <a:spcBef>
                <a:spcPts val="0"/>
              </a:spcBef>
              <a:spcAft>
                <a:spcPts val="0"/>
              </a:spcAft>
              <a:buClr>
                <a:srgbClr val="2D3141"/>
              </a:buClr>
              <a:buSzPts val="4200"/>
              <a:buNone/>
              <a:defRPr sz="4200">
                <a:solidFill>
                  <a:srgbClr val="2D3141"/>
                </a:solidFill>
              </a:defRPr>
            </a:lvl8pPr>
            <a:lvl9pPr lvl="8" rtl="0">
              <a:spcBef>
                <a:spcPts val="0"/>
              </a:spcBef>
              <a:spcAft>
                <a:spcPts val="0"/>
              </a:spcAft>
              <a:buClr>
                <a:srgbClr val="2D3141"/>
              </a:buClr>
              <a:buSzPts val="4200"/>
              <a:buNone/>
              <a:defRPr sz="4200">
                <a:solidFill>
                  <a:srgbClr val="2D3141"/>
                </a:solidFill>
              </a:defRPr>
            </a:lvl9pPr>
          </a:lstStyle>
          <a:p>
            <a:endParaRPr/>
          </a:p>
        </p:txBody>
      </p:sp>
      <p:sp>
        <p:nvSpPr>
          <p:cNvPr id="188" name="Google Shape;188;p3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2D3141"/>
              </a:buClr>
              <a:buSzPts val="2100"/>
              <a:buNone/>
              <a:defRPr sz="2100">
                <a:solidFill>
                  <a:srgbClr val="2D3141"/>
                </a:solidFill>
              </a:defRPr>
            </a:lvl1pPr>
            <a:lvl2pPr lvl="1" rtl="0">
              <a:lnSpc>
                <a:spcPct val="100000"/>
              </a:lnSpc>
              <a:spcBef>
                <a:spcPts val="0"/>
              </a:spcBef>
              <a:spcAft>
                <a:spcPts val="0"/>
              </a:spcAft>
              <a:buClr>
                <a:srgbClr val="2D3141"/>
              </a:buClr>
              <a:buSzPts val="2100"/>
              <a:buNone/>
              <a:defRPr sz="2100">
                <a:solidFill>
                  <a:srgbClr val="2D3141"/>
                </a:solidFill>
              </a:defRPr>
            </a:lvl2pPr>
            <a:lvl3pPr lvl="2" rtl="0">
              <a:lnSpc>
                <a:spcPct val="100000"/>
              </a:lnSpc>
              <a:spcBef>
                <a:spcPts val="0"/>
              </a:spcBef>
              <a:spcAft>
                <a:spcPts val="0"/>
              </a:spcAft>
              <a:buClr>
                <a:srgbClr val="2D3141"/>
              </a:buClr>
              <a:buSzPts val="2100"/>
              <a:buNone/>
              <a:defRPr sz="2100">
                <a:solidFill>
                  <a:srgbClr val="2D3141"/>
                </a:solidFill>
              </a:defRPr>
            </a:lvl3pPr>
            <a:lvl4pPr lvl="3" rtl="0">
              <a:lnSpc>
                <a:spcPct val="100000"/>
              </a:lnSpc>
              <a:spcBef>
                <a:spcPts val="0"/>
              </a:spcBef>
              <a:spcAft>
                <a:spcPts val="0"/>
              </a:spcAft>
              <a:buClr>
                <a:srgbClr val="2D3141"/>
              </a:buClr>
              <a:buSzPts val="2100"/>
              <a:buNone/>
              <a:defRPr sz="2100">
                <a:solidFill>
                  <a:srgbClr val="2D3141"/>
                </a:solidFill>
              </a:defRPr>
            </a:lvl4pPr>
            <a:lvl5pPr lvl="4" rtl="0">
              <a:lnSpc>
                <a:spcPct val="100000"/>
              </a:lnSpc>
              <a:spcBef>
                <a:spcPts val="0"/>
              </a:spcBef>
              <a:spcAft>
                <a:spcPts val="0"/>
              </a:spcAft>
              <a:buClr>
                <a:srgbClr val="2D3141"/>
              </a:buClr>
              <a:buSzPts val="2100"/>
              <a:buNone/>
              <a:defRPr sz="2100">
                <a:solidFill>
                  <a:srgbClr val="2D3141"/>
                </a:solidFill>
              </a:defRPr>
            </a:lvl5pPr>
            <a:lvl6pPr lvl="5" rtl="0">
              <a:lnSpc>
                <a:spcPct val="100000"/>
              </a:lnSpc>
              <a:spcBef>
                <a:spcPts val="0"/>
              </a:spcBef>
              <a:spcAft>
                <a:spcPts val="0"/>
              </a:spcAft>
              <a:buClr>
                <a:srgbClr val="2D3141"/>
              </a:buClr>
              <a:buSzPts val="2100"/>
              <a:buNone/>
              <a:defRPr sz="2100">
                <a:solidFill>
                  <a:srgbClr val="2D3141"/>
                </a:solidFill>
              </a:defRPr>
            </a:lvl6pPr>
            <a:lvl7pPr lvl="6" rtl="0">
              <a:lnSpc>
                <a:spcPct val="100000"/>
              </a:lnSpc>
              <a:spcBef>
                <a:spcPts val="0"/>
              </a:spcBef>
              <a:spcAft>
                <a:spcPts val="0"/>
              </a:spcAft>
              <a:buClr>
                <a:srgbClr val="2D3141"/>
              </a:buClr>
              <a:buSzPts val="2100"/>
              <a:buNone/>
              <a:defRPr sz="2100">
                <a:solidFill>
                  <a:srgbClr val="2D3141"/>
                </a:solidFill>
              </a:defRPr>
            </a:lvl7pPr>
            <a:lvl8pPr lvl="7" rtl="0">
              <a:lnSpc>
                <a:spcPct val="100000"/>
              </a:lnSpc>
              <a:spcBef>
                <a:spcPts val="0"/>
              </a:spcBef>
              <a:spcAft>
                <a:spcPts val="0"/>
              </a:spcAft>
              <a:buClr>
                <a:srgbClr val="2D3141"/>
              </a:buClr>
              <a:buSzPts val="2100"/>
              <a:buNone/>
              <a:defRPr sz="2100">
                <a:solidFill>
                  <a:srgbClr val="2D3141"/>
                </a:solidFill>
              </a:defRPr>
            </a:lvl8pPr>
            <a:lvl9pPr lvl="8" rtl="0">
              <a:lnSpc>
                <a:spcPct val="100000"/>
              </a:lnSpc>
              <a:spcBef>
                <a:spcPts val="0"/>
              </a:spcBef>
              <a:spcAft>
                <a:spcPts val="0"/>
              </a:spcAft>
              <a:buClr>
                <a:srgbClr val="2D3141"/>
              </a:buClr>
              <a:buSzPts val="2100"/>
              <a:buNone/>
              <a:defRPr sz="2100">
                <a:solidFill>
                  <a:srgbClr val="2D3141"/>
                </a:solidFill>
              </a:defRPr>
            </a:lvl9pPr>
          </a:lstStyle>
          <a:p>
            <a:endParaRPr/>
          </a:p>
        </p:txBody>
      </p:sp>
      <p:sp>
        <p:nvSpPr>
          <p:cNvPr id="189" name="Google Shape;189;p3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rgbClr val="F47353"/>
              </a:buClr>
              <a:buSzPts val="1800"/>
              <a:buChar char="—"/>
              <a:defRPr>
                <a:solidFill>
                  <a:srgbClr val="2D3141"/>
                </a:solidFill>
              </a:defRPr>
            </a:lvl1pPr>
            <a:lvl2pPr marL="914400" lvl="1" indent="-317500" rtl="0">
              <a:spcBef>
                <a:spcPts val="0"/>
              </a:spcBef>
              <a:spcAft>
                <a:spcPts val="0"/>
              </a:spcAft>
              <a:buClr>
                <a:srgbClr val="2D3141"/>
              </a:buClr>
              <a:buSzPts val="1400"/>
              <a:buChar char="○"/>
              <a:defRPr>
                <a:solidFill>
                  <a:srgbClr val="2D3141"/>
                </a:solidFill>
              </a:defRPr>
            </a:lvl2pPr>
            <a:lvl3pPr marL="1371600" lvl="2" indent="-317500" rtl="0">
              <a:spcBef>
                <a:spcPts val="0"/>
              </a:spcBef>
              <a:spcAft>
                <a:spcPts val="0"/>
              </a:spcAft>
              <a:buClr>
                <a:srgbClr val="2D3141"/>
              </a:buClr>
              <a:buSzPts val="1400"/>
              <a:buChar char="■"/>
              <a:defRPr>
                <a:solidFill>
                  <a:srgbClr val="2D3141"/>
                </a:solidFill>
              </a:defRPr>
            </a:lvl3pPr>
            <a:lvl4pPr marL="1828800" lvl="3" indent="-317500" rtl="0">
              <a:spcBef>
                <a:spcPts val="0"/>
              </a:spcBef>
              <a:spcAft>
                <a:spcPts val="0"/>
              </a:spcAft>
              <a:buClr>
                <a:srgbClr val="2D3141"/>
              </a:buClr>
              <a:buSzPts val="1400"/>
              <a:buChar char="●"/>
              <a:defRPr>
                <a:solidFill>
                  <a:srgbClr val="2D3141"/>
                </a:solidFill>
              </a:defRPr>
            </a:lvl4pPr>
            <a:lvl5pPr marL="2286000" lvl="4" indent="-317500" rtl="0">
              <a:spcBef>
                <a:spcPts val="0"/>
              </a:spcBef>
              <a:spcAft>
                <a:spcPts val="0"/>
              </a:spcAft>
              <a:buClr>
                <a:srgbClr val="2D3141"/>
              </a:buClr>
              <a:buSzPts val="1400"/>
              <a:buChar char="○"/>
              <a:defRPr>
                <a:solidFill>
                  <a:srgbClr val="2D3141"/>
                </a:solidFill>
              </a:defRPr>
            </a:lvl5pPr>
            <a:lvl6pPr marL="2743200" lvl="5" indent="-317500" rtl="0">
              <a:spcBef>
                <a:spcPts val="0"/>
              </a:spcBef>
              <a:spcAft>
                <a:spcPts val="0"/>
              </a:spcAft>
              <a:buClr>
                <a:srgbClr val="2D3141"/>
              </a:buClr>
              <a:buSzPts val="1400"/>
              <a:buChar char="■"/>
              <a:defRPr>
                <a:solidFill>
                  <a:srgbClr val="2D3141"/>
                </a:solidFill>
              </a:defRPr>
            </a:lvl6pPr>
            <a:lvl7pPr marL="3200400" lvl="6" indent="-317500" rtl="0">
              <a:spcBef>
                <a:spcPts val="0"/>
              </a:spcBef>
              <a:spcAft>
                <a:spcPts val="0"/>
              </a:spcAft>
              <a:buClr>
                <a:srgbClr val="2D3141"/>
              </a:buClr>
              <a:buSzPts val="1400"/>
              <a:buChar char="●"/>
              <a:defRPr>
                <a:solidFill>
                  <a:srgbClr val="2D3141"/>
                </a:solidFill>
              </a:defRPr>
            </a:lvl7pPr>
            <a:lvl8pPr marL="3657600" lvl="7" indent="-317500" rtl="0">
              <a:spcBef>
                <a:spcPts val="0"/>
              </a:spcBef>
              <a:spcAft>
                <a:spcPts val="0"/>
              </a:spcAft>
              <a:buClr>
                <a:srgbClr val="2D3141"/>
              </a:buClr>
              <a:buSzPts val="1400"/>
              <a:buChar char="○"/>
              <a:defRPr>
                <a:solidFill>
                  <a:srgbClr val="2D3141"/>
                </a:solidFill>
              </a:defRPr>
            </a:lvl8pPr>
            <a:lvl9pPr marL="4114800" lvl="8" indent="-317500" rtl="0">
              <a:spcBef>
                <a:spcPts val="0"/>
              </a:spcBef>
              <a:spcAft>
                <a:spcPts val="0"/>
              </a:spcAft>
              <a:buClr>
                <a:srgbClr val="2D3141"/>
              </a:buClr>
              <a:buSzPts val="1400"/>
              <a:buChar char="■"/>
              <a:defRPr>
                <a:solidFill>
                  <a:srgbClr val="2D3141"/>
                </a:solidFill>
              </a:defRPr>
            </a:lvl9pPr>
          </a:lstStyle>
          <a:p>
            <a:endParaRPr/>
          </a:p>
        </p:txBody>
      </p:sp>
      <p:sp>
        <p:nvSpPr>
          <p:cNvPr id="190" name="Google Shape;19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rgbClr val="2D3141"/>
                </a:solidFill>
              </a:defRPr>
            </a:lvl1pPr>
            <a:lvl2pPr lvl="1" rtl="0">
              <a:buNone/>
              <a:defRPr>
                <a:solidFill>
                  <a:srgbClr val="2D3141"/>
                </a:solidFill>
              </a:defRPr>
            </a:lvl2pPr>
            <a:lvl3pPr lvl="2" rtl="0">
              <a:buNone/>
              <a:defRPr>
                <a:solidFill>
                  <a:srgbClr val="2D3141"/>
                </a:solidFill>
              </a:defRPr>
            </a:lvl3pPr>
            <a:lvl4pPr lvl="3" rtl="0">
              <a:buNone/>
              <a:defRPr>
                <a:solidFill>
                  <a:srgbClr val="2D3141"/>
                </a:solidFill>
              </a:defRPr>
            </a:lvl4pPr>
            <a:lvl5pPr lvl="4" rtl="0">
              <a:buNone/>
              <a:defRPr>
                <a:solidFill>
                  <a:srgbClr val="2D3141"/>
                </a:solidFill>
              </a:defRPr>
            </a:lvl5pPr>
            <a:lvl6pPr lvl="5" rtl="0">
              <a:buNone/>
              <a:defRPr>
                <a:solidFill>
                  <a:srgbClr val="2D3141"/>
                </a:solidFill>
              </a:defRPr>
            </a:lvl6pPr>
            <a:lvl7pPr lvl="6" rtl="0">
              <a:buNone/>
              <a:defRPr>
                <a:solidFill>
                  <a:srgbClr val="2D3141"/>
                </a:solidFill>
              </a:defRPr>
            </a:lvl7pPr>
            <a:lvl8pPr lvl="7" rtl="0">
              <a:buNone/>
              <a:defRPr>
                <a:solidFill>
                  <a:srgbClr val="2D3141"/>
                </a:solidFill>
              </a:defRPr>
            </a:lvl8pPr>
            <a:lvl9pPr lvl="8" rtl="0">
              <a:buNone/>
              <a:defRPr>
                <a:solidFill>
                  <a:srgbClr val="2D314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dark">
  <p:cSld name="SECTION_TITLE_AND_DESCRIPTION_1">
    <p:spTree>
      <p:nvGrpSpPr>
        <p:cNvPr id="1" name="Shape 191"/>
        <p:cNvGrpSpPr/>
        <p:nvPr/>
      </p:nvGrpSpPr>
      <p:grpSpPr>
        <a:xfrm>
          <a:off x="0" y="0"/>
          <a:ext cx="0" cy="0"/>
          <a:chOff x="0" y="0"/>
          <a:chExt cx="0" cy="0"/>
        </a:xfrm>
      </p:grpSpPr>
      <p:sp>
        <p:nvSpPr>
          <p:cNvPr id="192" name="Google Shape;192;p36"/>
          <p:cNvSpPr/>
          <p:nvPr/>
        </p:nvSpPr>
        <p:spPr>
          <a:xfrm>
            <a:off x="4572000" y="-125"/>
            <a:ext cx="4572000" cy="5143500"/>
          </a:xfrm>
          <a:prstGeom prst="rect">
            <a:avLst/>
          </a:prstGeom>
          <a:solidFill>
            <a:srgbClr val="2D3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D3141"/>
              </a:solidFill>
            </a:endParaRPr>
          </a:p>
        </p:txBody>
      </p:sp>
      <p:sp>
        <p:nvSpPr>
          <p:cNvPr id="193" name="Google Shape;193;p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D3141"/>
              </a:buClr>
              <a:buSzPts val="3600"/>
              <a:buNone/>
              <a:defRPr sz="3600">
                <a:solidFill>
                  <a:srgbClr val="2D3141"/>
                </a:solidFill>
              </a:defRPr>
            </a:lvl1pPr>
            <a:lvl2pPr lvl="1" rtl="0">
              <a:spcBef>
                <a:spcPts val="0"/>
              </a:spcBef>
              <a:spcAft>
                <a:spcPts val="0"/>
              </a:spcAft>
              <a:buClr>
                <a:srgbClr val="2D3141"/>
              </a:buClr>
              <a:buSzPts val="4200"/>
              <a:buNone/>
              <a:defRPr sz="4200">
                <a:solidFill>
                  <a:srgbClr val="2D3141"/>
                </a:solidFill>
              </a:defRPr>
            </a:lvl2pPr>
            <a:lvl3pPr lvl="2" rtl="0">
              <a:spcBef>
                <a:spcPts val="0"/>
              </a:spcBef>
              <a:spcAft>
                <a:spcPts val="0"/>
              </a:spcAft>
              <a:buClr>
                <a:srgbClr val="2D3141"/>
              </a:buClr>
              <a:buSzPts val="4200"/>
              <a:buNone/>
              <a:defRPr sz="4200">
                <a:solidFill>
                  <a:srgbClr val="2D3141"/>
                </a:solidFill>
              </a:defRPr>
            </a:lvl3pPr>
            <a:lvl4pPr lvl="3" rtl="0">
              <a:spcBef>
                <a:spcPts val="0"/>
              </a:spcBef>
              <a:spcAft>
                <a:spcPts val="0"/>
              </a:spcAft>
              <a:buClr>
                <a:srgbClr val="2D3141"/>
              </a:buClr>
              <a:buSzPts val="4200"/>
              <a:buNone/>
              <a:defRPr sz="4200">
                <a:solidFill>
                  <a:srgbClr val="2D3141"/>
                </a:solidFill>
              </a:defRPr>
            </a:lvl4pPr>
            <a:lvl5pPr lvl="4" rtl="0">
              <a:spcBef>
                <a:spcPts val="0"/>
              </a:spcBef>
              <a:spcAft>
                <a:spcPts val="0"/>
              </a:spcAft>
              <a:buClr>
                <a:srgbClr val="2D3141"/>
              </a:buClr>
              <a:buSzPts val="4200"/>
              <a:buNone/>
              <a:defRPr sz="4200">
                <a:solidFill>
                  <a:srgbClr val="2D3141"/>
                </a:solidFill>
              </a:defRPr>
            </a:lvl5pPr>
            <a:lvl6pPr lvl="5" rtl="0">
              <a:spcBef>
                <a:spcPts val="0"/>
              </a:spcBef>
              <a:spcAft>
                <a:spcPts val="0"/>
              </a:spcAft>
              <a:buClr>
                <a:srgbClr val="2D3141"/>
              </a:buClr>
              <a:buSzPts val="4200"/>
              <a:buNone/>
              <a:defRPr sz="4200">
                <a:solidFill>
                  <a:srgbClr val="2D3141"/>
                </a:solidFill>
              </a:defRPr>
            </a:lvl6pPr>
            <a:lvl7pPr lvl="6" rtl="0">
              <a:spcBef>
                <a:spcPts val="0"/>
              </a:spcBef>
              <a:spcAft>
                <a:spcPts val="0"/>
              </a:spcAft>
              <a:buClr>
                <a:srgbClr val="2D3141"/>
              </a:buClr>
              <a:buSzPts val="4200"/>
              <a:buNone/>
              <a:defRPr sz="4200">
                <a:solidFill>
                  <a:srgbClr val="2D3141"/>
                </a:solidFill>
              </a:defRPr>
            </a:lvl7pPr>
            <a:lvl8pPr lvl="7" rtl="0">
              <a:spcBef>
                <a:spcPts val="0"/>
              </a:spcBef>
              <a:spcAft>
                <a:spcPts val="0"/>
              </a:spcAft>
              <a:buClr>
                <a:srgbClr val="2D3141"/>
              </a:buClr>
              <a:buSzPts val="4200"/>
              <a:buNone/>
              <a:defRPr sz="4200">
                <a:solidFill>
                  <a:srgbClr val="2D3141"/>
                </a:solidFill>
              </a:defRPr>
            </a:lvl8pPr>
            <a:lvl9pPr lvl="8" rtl="0">
              <a:spcBef>
                <a:spcPts val="0"/>
              </a:spcBef>
              <a:spcAft>
                <a:spcPts val="0"/>
              </a:spcAft>
              <a:buClr>
                <a:srgbClr val="2D3141"/>
              </a:buClr>
              <a:buSzPts val="4200"/>
              <a:buNone/>
              <a:defRPr sz="4200">
                <a:solidFill>
                  <a:srgbClr val="2D3141"/>
                </a:solidFill>
              </a:defRPr>
            </a:lvl9pPr>
          </a:lstStyle>
          <a:p>
            <a:endParaRPr/>
          </a:p>
        </p:txBody>
      </p:sp>
      <p:sp>
        <p:nvSpPr>
          <p:cNvPr id="194" name="Google Shape;194;p3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2D3141"/>
              </a:buClr>
              <a:buSzPts val="2100"/>
              <a:buNone/>
              <a:defRPr sz="2100">
                <a:solidFill>
                  <a:srgbClr val="2D3141"/>
                </a:solidFill>
              </a:defRPr>
            </a:lvl1pPr>
            <a:lvl2pPr lvl="1" rtl="0">
              <a:lnSpc>
                <a:spcPct val="100000"/>
              </a:lnSpc>
              <a:spcBef>
                <a:spcPts val="0"/>
              </a:spcBef>
              <a:spcAft>
                <a:spcPts val="0"/>
              </a:spcAft>
              <a:buClr>
                <a:srgbClr val="2D3141"/>
              </a:buClr>
              <a:buSzPts val="2100"/>
              <a:buNone/>
              <a:defRPr sz="2100">
                <a:solidFill>
                  <a:srgbClr val="2D3141"/>
                </a:solidFill>
              </a:defRPr>
            </a:lvl2pPr>
            <a:lvl3pPr lvl="2" rtl="0">
              <a:lnSpc>
                <a:spcPct val="100000"/>
              </a:lnSpc>
              <a:spcBef>
                <a:spcPts val="0"/>
              </a:spcBef>
              <a:spcAft>
                <a:spcPts val="0"/>
              </a:spcAft>
              <a:buClr>
                <a:srgbClr val="2D3141"/>
              </a:buClr>
              <a:buSzPts val="2100"/>
              <a:buNone/>
              <a:defRPr sz="2100">
                <a:solidFill>
                  <a:srgbClr val="2D3141"/>
                </a:solidFill>
              </a:defRPr>
            </a:lvl3pPr>
            <a:lvl4pPr lvl="3" rtl="0">
              <a:lnSpc>
                <a:spcPct val="100000"/>
              </a:lnSpc>
              <a:spcBef>
                <a:spcPts val="0"/>
              </a:spcBef>
              <a:spcAft>
                <a:spcPts val="0"/>
              </a:spcAft>
              <a:buClr>
                <a:srgbClr val="2D3141"/>
              </a:buClr>
              <a:buSzPts val="2100"/>
              <a:buNone/>
              <a:defRPr sz="2100">
                <a:solidFill>
                  <a:srgbClr val="2D3141"/>
                </a:solidFill>
              </a:defRPr>
            </a:lvl4pPr>
            <a:lvl5pPr lvl="4" rtl="0">
              <a:lnSpc>
                <a:spcPct val="100000"/>
              </a:lnSpc>
              <a:spcBef>
                <a:spcPts val="0"/>
              </a:spcBef>
              <a:spcAft>
                <a:spcPts val="0"/>
              </a:spcAft>
              <a:buClr>
                <a:srgbClr val="2D3141"/>
              </a:buClr>
              <a:buSzPts val="2100"/>
              <a:buNone/>
              <a:defRPr sz="2100">
                <a:solidFill>
                  <a:srgbClr val="2D3141"/>
                </a:solidFill>
              </a:defRPr>
            </a:lvl5pPr>
            <a:lvl6pPr lvl="5" rtl="0">
              <a:lnSpc>
                <a:spcPct val="100000"/>
              </a:lnSpc>
              <a:spcBef>
                <a:spcPts val="0"/>
              </a:spcBef>
              <a:spcAft>
                <a:spcPts val="0"/>
              </a:spcAft>
              <a:buClr>
                <a:srgbClr val="2D3141"/>
              </a:buClr>
              <a:buSzPts val="2100"/>
              <a:buNone/>
              <a:defRPr sz="2100">
                <a:solidFill>
                  <a:srgbClr val="2D3141"/>
                </a:solidFill>
              </a:defRPr>
            </a:lvl6pPr>
            <a:lvl7pPr lvl="6" rtl="0">
              <a:lnSpc>
                <a:spcPct val="100000"/>
              </a:lnSpc>
              <a:spcBef>
                <a:spcPts val="0"/>
              </a:spcBef>
              <a:spcAft>
                <a:spcPts val="0"/>
              </a:spcAft>
              <a:buClr>
                <a:srgbClr val="2D3141"/>
              </a:buClr>
              <a:buSzPts val="2100"/>
              <a:buNone/>
              <a:defRPr sz="2100">
                <a:solidFill>
                  <a:srgbClr val="2D3141"/>
                </a:solidFill>
              </a:defRPr>
            </a:lvl7pPr>
            <a:lvl8pPr lvl="7" rtl="0">
              <a:lnSpc>
                <a:spcPct val="100000"/>
              </a:lnSpc>
              <a:spcBef>
                <a:spcPts val="0"/>
              </a:spcBef>
              <a:spcAft>
                <a:spcPts val="0"/>
              </a:spcAft>
              <a:buClr>
                <a:srgbClr val="2D3141"/>
              </a:buClr>
              <a:buSzPts val="2100"/>
              <a:buNone/>
              <a:defRPr sz="2100">
                <a:solidFill>
                  <a:srgbClr val="2D3141"/>
                </a:solidFill>
              </a:defRPr>
            </a:lvl8pPr>
            <a:lvl9pPr lvl="8" rtl="0">
              <a:lnSpc>
                <a:spcPct val="100000"/>
              </a:lnSpc>
              <a:spcBef>
                <a:spcPts val="0"/>
              </a:spcBef>
              <a:spcAft>
                <a:spcPts val="0"/>
              </a:spcAft>
              <a:buClr>
                <a:srgbClr val="2D3141"/>
              </a:buClr>
              <a:buSzPts val="2100"/>
              <a:buNone/>
              <a:defRPr sz="2100">
                <a:solidFill>
                  <a:srgbClr val="2D3141"/>
                </a:solidFill>
              </a:defRPr>
            </a:lvl9pPr>
          </a:lstStyle>
          <a:p>
            <a:endParaRPr/>
          </a:p>
        </p:txBody>
      </p:sp>
      <p:sp>
        <p:nvSpPr>
          <p:cNvPr id="195" name="Google Shape;195;p3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196" name="Google Shape;19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rgbClr val="2D3141"/>
                </a:solidFill>
              </a:defRPr>
            </a:lvl1pPr>
            <a:lvl2pPr lvl="1" rtl="0">
              <a:buNone/>
              <a:defRPr>
                <a:solidFill>
                  <a:srgbClr val="2D3141"/>
                </a:solidFill>
              </a:defRPr>
            </a:lvl2pPr>
            <a:lvl3pPr lvl="2" rtl="0">
              <a:buNone/>
              <a:defRPr>
                <a:solidFill>
                  <a:srgbClr val="2D3141"/>
                </a:solidFill>
              </a:defRPr>
            </a:lvl3pPr>
            <a:lvl4pPr lvl="3" rtl="0">
              <a:buNone/>
              <a:defRPr>
                <a:solidFill>
                  <a:srgbClr val="2D3141"/>
                </a:solidFill>
              </a:defRPr>
            </a:lvl4pPr>
            <a:lvl5pPr lvl="4" rtl="0">
              <a:buNone/>
              <a:defRPr>
                <a:solidFill>
                  <a:srgbClr val="2D3141"/>
                </a:solidFill>
              </a:defRPr>
            </a:lvl5pPr>
            <a:lvl6pPr lvl="5" rtl="0">
              <a:buNone/>
              <a:defRPr>
                <a:solidFill>
                  <a:srgbClr val="2D3141"/>
                </a:solidFill>
              </a:defRPr>
            </a:lvl6pPr>
            <a:lvl7pPr lvl="6" rtl="0">
              <a:buNone/>
              <a:defRPr>
                <a:solidFill>
                  <a:srgbClr val="2D3141"/>
                </a:solidFill>
              </a:defRPr>
            </a:lvl7pPr>
            <a:lvl8pPr lvl="7" rtl="0">
              <a:buNone/>
              <a:defRPr>
                <a:solidFill>
                  <a:srgbClr val="2D3141"/>
                </a:solidFill>
              </a:defRPr>
            </a:lvl8pPr>
            <a:lvl9pPr lvl="8" rtl="0">
              <a:buNone/>
              <a:defRPr>
                <a:solidFill>
                  <a:srgbClr val="2D314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background">
  <p:cSld name="SECTION_TITLE_AND_DESCRIPTION_1_1">
    <p:spTree>
      <p:nvGrpSpPr>
        <p:cNvPr id="1" name="Shape 197"/>
        <p:cNvGrpSpPr/>
        <p:nvPr/>
      </p:nvGrpSpPr>
      <p:grpSpPr>
        <a:xfrm>
          <a:off x="0" y="0"/>
          <a:ext cx="0" cy="0"/>
          <a:chOff x="0" y="0"/>
          <a:chExt cx="0" cy="0"/>
        </a:xfrm>
      </p:grpSpPr>
      <p:pic>
        <p:nvPicPr>
          <p:cNvPr id="198" name="Google Shape;198;p37"/>
          <p:cNvPicPr preferRelativeResize="0"/>
          <p:nvPr/>
        </p:nvPicPr>
        <p:blipFill>
          <a:blip r:embed="rId2">
            <a:alphaModFix/>
          </a:blip>
          <a:stretch>
            <a:fillRect/>
          </a:stretch>
        </p:blipFill>
        <p:spPr>
          <a:xfrm>
            <a:off x="4572000" y="-125"/>
            <a:ext cx="4572000" cy="5143500"/>
          </a:xfrm>
          <a:prstGeom prst="rect">
            <a:avLst/>
          </a:prstGeom>
          <a:noFill/>
          <a:ln>
            <a:noFill/>
          </a:ln>
        </p:spPr>
      </p:pic>
      <p:sp>
        <p:nvSpPr>
          <p:cNvPr id="199" name="Google Shape;199;p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2D3141"/>
              </a:buClr>
              <a:buSzPts val="3600"/>
              <a:buNone/>
              <a:defRPr sz="3600">
                <a:solidFill>
                  <a:srgbClr val="2D3141"/>
                </a:solidFill>
              </a:defRPr>
            </a:lvl1pPr>
            <a:lvl2pPr lvl="1" rtl="0">
              <a:spcBef>
                <a:spcPts val="0"/>
              </a:spcBef>
              <a:spcAft>
                <a:spcPts val="0"/>
              </a:spcAft>
              <a:buClr>
                <a:srgbClr val="2D3141"/>
              </a:buClr>
              <a:buSzPts val="4200"/>
              <a:buNone/>
              <a:defRPr sz="4200">
                <a:solidFill>
                  <a:srgbClr val="2D3141"/>
                </a:solidFill>
              </a:defRPr>
            </a:lvl2pPr>
            <a:lvl3pPr lvl="2" rtl="0">
              <a:spcBef>
                <a:spcPts val="0"/>
              </a:spcBef>
              <a:spcAft>
                <a:spcPts val="0"/>
              </a:spcAft>
              <a:buClr>
                <a:srgbClr val="2D3141"/>
              </a:buClr>
              <a:buSzPts val="4200"/>
              <a:buNone/>
              <a:defRPr sz="4200">
                <a:solidFill>
                  <a:srgbClr val="2D3141"/>
                </a:solidFill>
              </a:defRPr>
            </a:lvl3pPr>
            <a:lvl4pPr lvl="3" rtl="0">
              <a:spcBef>
                <a:spcPts val="0"/>
              </a:spcBef>
              <a:spcAft>
                <a:spcPts val="0"/>
              </a:spcAft>
              <a:buClr>
                <a:srgbClr val="2D3141"/>
              </a:buClr>
              <a:buSzPts val="4200"/>
              <a:buNone/>
              <a:defRPr sz="4200">
                <a:solidFill>
                  <a:srgbClr val="2D3141"/>
                </a:solidFill>
              </a:defRPr>
            </a:lvl4pPr>
            <a:lvl5pPr lvl="4" rtl="0">
              <a:spcBef>
                <a:spcPts val="0"/>
              </a:spcBef>
              <a:spcAft>
                <a:spcPts val="0"/>
              </a:spcAft>
              <a:buClr>
                <a:srgbClr val="2D3141"/>
              </a:buClr>
              <a:buSzPts val="4200"/>
              <a:buNone/>
              <a:defRPr sz="4200">
                <a:solidFill>
                  <a:srgbClr val="2D3141"/>
                </a:solidFill>
              </a:defRPr>
            </a:lvl5pPr>
            <a:lvl6pPr lvl="5" rtl="0">
              <a:spcBef>
                <a:spcPts val="0"/>
              </a:spcBef>
              <a:spcAft>
                <a:spcPts val="0"/>
              </a:spcAft>
              <a:buClr>
                <a:srgbClr val="2D3141"/>
              </a:buClr>
              <a:buSzPts val="4200"/>
              <a:buNone/>
              <a:defRPr sz="4200">
                <a:solidFill>
                  <a:srgbClr val="2D3141"/>
                </a:solidFill>
              </a:defRPr>
            </a:lvl6pPr>
            <a:lvl7pPr lvl="6" rtl="0">
              <a:spcBef>
                <a:spcPts val="0"/>
              </a:spcBef>
              <a:spcAft>
                <a:spcPts val="0"/>
              </a:spcAft>
              <a:buClr>
                <a:srgbClr val="2D3141"/>
              </a:buClr>
              <a:buSzPts val="4200"/>
              <a:buNone/>
              <a:defRPr sz="4200">
                <a:solidFill>
                  <a:srgbClr val="2D3141"/>
                </a:solidFill>
              </a:defRPr>
            </a:lvl7pPr>
            <a:lvl8pPr lvl="7" rtl="0">
              <a:spcBef>
                <a:spcPts val="0"/>
              </a:spcBef>
              <a:spcAft>
                <a:spcPts val="0"/>
              </a:spcAft>
              <a:buClr>
                <a:srgbClr val="2D3141"/>
              </a:buClr>
              <a:buSzPts val="4200"/>
              <a:buNone/>
              <a:defRPr sz="4200">
                <a:solidFill>
                  <a:srgbClr val="2D3141"/>
                </a:solidFill>
              </a:defRPr>
            </a:lvl8pPr>
            <a:lvl9pPr lvl="8" rtl="0">
              <a:spcBef>
                <a:spcPts val="0"/>
              </a:spcBef>
              <a:spcAft>
                <a:spcPts val="0"/>
              </a:spcAft>
              <a:buClr>
                <a:srgbClr val="2D3141"/>
              </a:buClr>
              <a:buSzPts val="4200"/>
              <a:buNone/>
              <a:defRPr sz="4200">
                <a:solidFill>
                  <a:srgbClr val="2D3141"/>
                </a:solidFill>
              </a:defRPr>
            </a:lvl9pPr>
          </a:lstStyle>
          <a:p>
            <a:endParaRPr/>
          </a:p>
        </p:txBody>
      </p:sp>
      <p:sp>
        <p:nvSpPr>
          <p:cNvPr id="200" name="Google Shape;200;p3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2D3141"/>
              </a:buClr>
              <a:buSzPts val="2000"/>
              <a:buNone/>
              <a:defRPr sz="2000">
                <a:solidFill>
                  <a:srgbClr val="2D3141"/>
                </a:solidFill>
              </a:defRPr>
            </a:lvl1pPr>
            <a:lvl2pPr lvl="1" rtl="0">
              <a:lnSpc>
                <a:spcPct val="100000"/>
              </a:lnSpc>
              <a:spcBef>
                <a:spcPts val="1000"/>
              </a:spcBef>
              <a:spcAft>
                <a:spcPts val="0"/>
              </a:spcAft>
              <a:buClr>
                <a:srgbClr val="2D3141"/>
              </a:buClr>
              <a:buSzPts val="2000"/>
              <a:buNone/>
              <a:defRPr sz="2000">
                <a:solidFill>
                  <a:srgbClr val="2D3141"/>
                </a:solidFill>
              </a:defRPr>
            </a:lvl2pPr>
            <a:lvl3pPr lvl="2" rtl="0">
              <a:lnSpc>
                <a:spcPct val="100000"/>
              </a:lnSpc>
              <a:spcBef>
                <a:spcPts val="1000"/>
              </a:spcBef>
              <a:spcAft>
                <a:spcPts val="0"/>
              </a:spcAft>
              <a:buClr>
                <a:srgbClr val="2D3141"/>
              </a:buClr>
              <a:buSzPts val="2000"/>
              <a:buNone/>
              <a:defRPr sz="2000">
                <a:solidFill>
                  <a:srgbClr val="2D3141"/>
                </a:solidFill>
              </a:defRPr>
            </a:lvl3pPr>
            <a:lvl4pPr lvl="3" rtl="0">
              <a:lnSpc>
                <a:spcPct val="100000"/>
              </a:lnSpc>
              <a:spcBef>
                <a:spcPts val="1000"/>
              </a:spcBef>
              <a:spcAft>
                <a:spcPts val="0"/>
              </a:spcAft>
              <a:buClr>
                <a:srgbClr val="2D3141"/>
              </a:buClr>
              <a:buSzPts val="2000"/>
              <a:buNone/>
              <a:defRPr sz="2000">
                <a:solidFill>
                  <a:srgbClr val="2D3141"/>
                </a:solidFill>
              </a:defRPr>
            </a:lvl4pPr>
            <a:lvl5pPr lvl="4" rtl="0">
              <a:lnSpc>
                <a:spcPct val="100000"/>
              </a:lnSpc>
              <a:spcBef>
                <a:spcPts val="1000"/>
              </a:spcBef>
              <a:spcAft>
                <a:spcPts val="0"/>
              </a:spcAft>
              <a:buClr>
                <a:srgbClr val="2D3141"/>
              </a:buClr>
              <a:buSzPts val="2000"/>
              <a:buNone/>
              <a:defRPr sz="2000">
                <a:solidFill>
                  <a:srgbClr val="2D3141"/>
                </a:solidFill>
              </a:defRPr>
            </a:lvl5pPr>
            <a:lvl6pPr lvl="5" rtl="0">
              <a:lnSpc>
                <a:spcPct val="100000"/>
              </a:lnSpc>
              <a:spcBef>
                <a:spcPts val="1000"/>
              </a:spcBef>
              <a:spcAft>
                <a:spcPts val="0"/>
              </a:spcAft>
              <a:buClr>
                <a:srgbClr val="2D3141"/>
              </a:buClr>
              <a:buSzPts val="2000"/>
              <a:buNone/>
              <a:defRPr sz="2000">
                <a:solidFill>
                  <a:srgbClr val="2D3141"/>
                </a:solidFill>
              </a:defRPr>
            </a:lvl6pPr>
            <a:lvl7pPr lvl="6" rtl="0">
              <a:lnSpc>
                <a:spcPct val="100000"/>
              </a:lnSpc>
              <a:spcBef>
                <a:spcPts val="1000"/>
              </a:spcBef>
              <a:spcAft>
                <a:spcPts val="0"/>
              </a:spcAft>
              <a:buClr>
                <a:srgbClr val="2D3141"/>
              </a:buClr>
              <a:buSzPts val="2000"/>
              <a:buNone/>
              <a:defRPr sz="2000">
                <a:solidFill>
                  <a:srgbClr val="2D3141"/>
                </a:solidFill>
              </a:defRPr>
            </a:lvl7pPr>
            <a:lvl8pPr lvl="7" rtl="0">
              <a:lnSpc>
                <a:spcPct val="100000"/>
              </a:lnSpc>
              <a:spcBef>
                <a:spcPts val="1000"/>
              </a:spcBef>
              <a:spcAft>
                <a:spcPts val="0"/>
              </a:spcAft>
              <a:buClr>
                <a:srgbClr val="2D3141"/>
              </a:buClr>
              <a:buSzPts val="2000"/>
              <a:buNone/>
              <a:defRPr sz="2000">
                <a:solidFill>
                  <a:srgbClr val="2D3141"/>
                </a:solidFill>
              </a:defRPr>
            </a:lvl8pPr>
            <a:lvl9pPr lvl="8" rtl="0">
              <a:lnSpc>
                <a:spcPct val="100000"/>
              </a:lnSpc>
              <a:spcBef>
                <a:spcPts val="1000"/>
              </a:spcBef>
              <a:spcAft>
                <a:spcPts val="1000"/>
              </a:spcAft>
              <a:buClr>
                <a:srgbClr val="2D3141"/>
              </a:buClr>
              <a:buSzPts val="2000"/>
              <a:buNone/>
              <a:defRPr sz="2000">
                <a:solidFill>
                  <a:srgbClr val="2D3141"/>
                </a:solidFill>
              </a:defRPr>
            </a:lvl9pPr>
          </a:lstStyle>
          <a:p>
            <a:endParaRPr/>
          </a:p>
        </p:txBody>
      </p:sp>
      <p:sp>
        <p:nvSpPr>
          <p:cNvPr id="201" name="Google Shape;201;p3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202" name="Google Shape;20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3"/>
        <p:cNvGrpSpPr/>
        <p:nvPr/>
      </p:nvGrpSpPr>
      <p:grpSpPr>
        <a:xfrm>
          <a:off x="0" y="0"/>
          <a:ext cx="0" cy="0"/>
          <a:chOff x="0" y="0"/>
          <a:chExt cx="0" cy="0"/>
        </a:xfrm>
      </p:grpSpPr>
      <p:sp>
        <p:nvSpPr>
          <p:cNvPr id="204" name="Google Shape;204;p3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Clr>
                <a:srgbClr val="2D3141"/>
              </a:buClr>
              <a:buSzPts val="1800"/>
              <a:buNone/>
              <a:defRPr>
                <a:solidFill>
                  <a:srgbClr val="2D3141"/>
                </a:solidFill>
              </a:defRPr>
            </a:lvl1pPr>
          </a:lstStyle>
          <a:p>
            <a:endParaRPr/>
          </a:p>
        </p:txBody>
      </p:sp>
      <p:sp>
        <p:nvSpPr>
          <p:cNvPr id="205" name="Google Shape;20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6"/>
        <p:cNvGrpSpPr/>
        <p:nvPr/>
      </p:nvGrpSpPr>
      <p:grpSpPr>
        <a:xfrm>
          <a:off x="0" y="0"/>
          <a:ext cx="0" cy="0"/>
          <a:chOff x="0" y="0"/>
          <a:chExt cx="0" cy="0"/>
        </a:xfrm>
      </p:grpSpPr>
      <p:sp>
        <p:nvSpPr>
          <p:cNvPr id="207" name="Google Shape;207;p3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47353"/>
              </a:buClr>
              <a:buSzPts val="12000"/>
              <a:buNone/>
              <a:defRPr sz="12000">
                <a:solidFill>
                  <a:srgbClr val="F47353"/>
                </a:solidFill>
              </a:defRPr>
            </a:lvl1pPr>
            <a:lvl2pPr lvl="1" algn="ctr" rtl="0">
              <a:spcBef>
                <a:spcPts val="0"/>
              </a:spcBef>
              <a:spcAft>
                <a:spcPts val="0"/>
              </a:spcAft>
              <a:buClr>
                <a:srgbClr val="2D3141"/>
              </a:buClr>
              <a:buSzPts val="12000"/>
              <a:buNone/>
              <a:defRPr sz="12000">
                <a:solidFill>
                  <a:srgbClr val="2D3141"/>
                </a:solidFill>
              </a:defRPr>
            </a:lvl2pPr>
            <a:lvl3pPr lvl="2" algn="ctr" rtl="0">
              <a:spcBef>
                <a:spcPts val="0"/>
              </a:spcBef>
              <a:spcAft>
                <a:spcPts val="0"/>
              </a:spcAft>
              <a:buClr>
                <a:srgbClr val="2D3141"/>
              </a:buClr>
              <a:buSzPts val="12000"/>
              <a:buNone/>
              <a:defRPr sz="12000">
                <a:solidFill>
                  <a:srgbClr val="2D3141"/>
                </a:solidFill>
              </a:defRPr>
            </a:lvl3pPr>
            <a:lvl4pPr lvl="3" algn="ctr" rtl="0">
              <a:spcBef>
                <a:spcPts val="0"/>
              </a:spcBef>
              <a:spcAft>
                <a:spcPts val="0"/>
              </a:spcAft>
              <a:buClr>
                <a:srgbClr val="2D3141"/>
              </a:buClr>
              <a:buSzPts val="12000"/>
              <a:buNone/>
              <a:defRPr sz="12000">
                <a:solidFill>
                  <a:srgbClr val="2D3141"/>
                </a:solidFill>
              </a:defRPr>
            </a:lvl4pPr>
            <a:lvl5pPr lvl="4" algn="ctr" rtl="0">
              <a:spcBef>
                <a:spcPts val="0"/>
              </a:spcBef>
              <a:spcAft>
                <a:spcPts val="0"/>
              </a:spcAft>
              <a:buClr>
                <a:srgbClr val="2D3141"/>
              </a:buClr>
              <a:buSzPts val="12000"/>
              <a:buNone/>
              <a:defRPr sz="12000">
                <a:solidFill>
                  <a:srgbClr val="2D3141"/>
                </a:solidFill>
              </a:defRPr>
            </a:lvl5pPr>
            <a:lvl6pPr lvl="5" algn="ctr" rtl="0">
              <a:spcBef>
                <a:spcPts val="0"/>
              </a:spcBef>
              <a:spcAft>
                <a:spcPts val="0"/>
              </a:spcAft>
              <a:buClr>
                <a:srgbClr val="2D3141"/>
              </a:buClr>
              <a:buSzPts val="12000"/>
              <a:buNone/>
              <a:defRPr sz="12000">
                <a:solidFill>
                  <a:srgbClr val="2D3141"/>
                </a:solidFill>
              </a:defRPr>
            </a:lvl6pPr>
            <a:lvl7pPr lvl="6" algn="ctr" rtl="0">
              <a:spcBef>
                <a:spcPts val="0"/>
              </a:spcBef>
              <a:spcAft>
                <a:spcPts val="0"/>
              </a:spcAft>
              <a:buClr>
                <a:srgbClr val="2D3141"/>
              </a:buClr>
              <a:buSzPts val="12000"/>
              <a:buNone/>
              <a:defRPr sz="12000">
                <a:solidFill>
                  <a:srgbClr val="2D3141"/>
                </a:solidFill>
              </a:defRPr>
            </a:lvl7pPr>
            <a:lvl8pPr lvl="7" algn="ctr" rtl="0">
              <a:spcBef>
                <a:spcPts val="0"/>
              </a:spcBef>
              <a:spcAft>
                <a:spcPts val="0"/>
              </a:spcAft>
              <a:buClr>
                <a:srgbClr val="2D3141"/>
              </a:buClr>
              <a:buSzPts val="12000"/>
              <a:buNone/>
              <a:defRPr sz="12000">
                <a:solidFill>
                  <a:srgbClr val="2D3141"/>
                </a:solidFill>
              </a:defRPr>
            </a:lvl8pPr>
            <a:lvl9pPr lvl="8" algn="ctr" rtl="0">
              <a:spcBef>
                <a:spcPts val="0"/>
              </a:spcBef>
              <a:spcAft>
                <a:spcPts val="0"/>
              </a:spcAft>
              <a:buClr>
                <a:srgbClr val="2D3141"/>
              </a:buClr>
              <a:buSzPts val="12000"/>
              <a:buNone/>
              <a:defRPr sz="12000">
                <a:solidFill>
                  <a:srgbClr val="2D3141"/>
                </a:solidFill>
              </a:defRPr>
            </a:lvl9pPr>
          </a:lstStyle>
          <a:p>
            <a:r>
              <a:t>xx%</a:t>
            </a:r>
          </a:p>
        </p:txBody>
      </p:sp>
      <p:sp>
        <p:nvSpPr>
          <p:cNvPr id="208" name="Google Shape;208;p3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Clr>
                <a:srgbClr val="F47353"/>
              </a:buClr>
              <a:buSzPts val="1800"/>
              <a:buChar char="—"/>
              <a:defRPr>
                <a:solidFill>
                  <a:srgbClr val="2D3141"/>
                </a:solidFill>
              </a:defRPr>
            </a:lvl1pPr>
            <a:lvl2pPr marL="914400" lvl="1" indent="-317500" algn="ctr" rtl="0">
              <a:spcBef>
                <a:spcPts val="0"/>
              </a:spcBef>
              <a:spcAft>
                <a:spcPts val="0"/>
              </a:spcAft>
              <a:buClr>
                <a:srgbClr val="2D3141"/>
              </a:buClr>
              <a:buSzPts val="1400"/>
              <a:buChar char="○"/>
              <a:defRPr>
                <a:solidFill>
                  <a:srgbClr val="2D3141"/>
                </a:solidFill>
              </a:defRPr>
            </a:lvl2pPr>
            <a:lvl3pPr marL="1371600" lvl="2" indent="-317500" algn="ctr" rtl="0">
              <a:spcBef>
                <a:spcPts val="0"/>
              </a:spcBef>
              <a:spcAft>
                <a:spcPts val="0"/>
              </a:spcAft>
              <a:buClr>
                <a:srgbClr val="2D3141"/>
              </a:buClr>
              <a:buSzPts val="1400"/>
              <a:buChar char="■"/>
              <a:defRPr>
                <a:solidFill>
                  <a:srgbClr val="2D3141"/>
                </a:solidFill>
              </a:defRPr>
            </a:lvl3pPr>
            <a:lvl4pPr marL="1828800" lvl="3" indent="-317500" algn="ctr" rtl="0">
              <a:spcBef>
                <a:spcPts val="0"/>
              </a:spcBef>
              <a:spcAft>
                <a:spcPts val="0"/>
              </a:spcAft>
              <a:buClr>
                <a:srgbClr val="2D3141"/>
              </a:buClr>
              <a:buSzPts val="1400"/>
              <a:buChar char="●"/>
              <a:defRPr>
                <a:solidFill>
                  <a:srgbClr val="2D3141"/>
                </a:solidFill>
              </a:defRPr>
            </a:lvl4pPr>
            <a:lvl5pPr marL="2286000" lvl="4" indent="-317500" algn="ctr" rtl="0">
              <a:spcBef>
                <a:spcPts val="0"/>
              </a:spcBef>
              <a:spcAft>
                <a:spcPts val="0"/>
              </a:spcAft>
              <a:buClr>
                <a:srgbClr val="2D3141"/>
              </a:buClr>
              <a:buSzPts val="1400"/>
              <a:buChar char="○"/>
              <a:defRPr>
                <a:solidFill>
                  <a:srgbClr val="2D3141"/>
                </a:solidFill>
              </a:defRPr>
            </a:lvl5pPr>
            <a:lvl6pPr marL="2743200" lvl="5" indent="-317500" algn="ctr" rtl="0">
              <a:spcBef>
                <a:spcPts val="0"/>
              </a:spcBef>
              <a:spcAft>
                <a:spcPts val="0"/>
              </a:spcAft>
              <a:buClr>
                <a:srgbClr val="2D3141"/>
              </a:buClr>
              <a:buSzPts val="1400"/>
              <a:buChar char="■"/>
              <a:defRPr>
                <a:solidFill>
                  <a:srgbClr val="2D3141"/>
                </a:solidFill>
              </a:defRPr>
            </a:lvl6pPr>
            <a:lvl7pPr marL="3200400" lvl="6" indent="-317500" algn="ctr" rtl="0">
              <a:spcBef>
                <a:spcPts val="0"/>
              </a:spcBef>
              <a:spcAft>
                <a:spcPts val="0"/>
              </a:spcAft>
              <a:buClr>
                <a:srgbClr val="2D3141"/>
              </a:buClr>
              <a:buSzPts val="1400"/>
              <a:buChar char="●"/>
              <a:defRPr>
                <a:solidFill>
                  <a:srgbClr val="2D3141"/>
                </a:solidFill>
              </a:defRPr>
            </a:lvl7pPr>
            <a:lvl8pPr marL="3657600" lvl="7" indent="-317500" algn="ctr" rtl="0">
              <a:spcBef>
                <a:spcPts val="0"/>
              </a:spcBef>
              <a:spcAft>
                <a:spcPts val="0"/>
              </a:spcAft>
              <a:buClr>
                <a:srgbClr val="2D3141"/>
              </a:buClr>
              <a:buSzPts val="1400"/>
              <a:buChar char="○"/>
              <a:defRPr>
                <a:solidFill>
                  <a:srgbClr val="2D3141"/>
                </a:solidFill>
              </a:defRPr>
            </a:lvl8pPr>
            <a:lvl9pPr marL="4114800" lvl="8" indent="-317500" algn="ctr" rtl="0">
              <a:spcBef>
                <a:spcPts val="0"/>
              </a:spcBef>
              <a:spcAft>
                <a:spcPts val="0"/>
              </a:spcAft>
              <a:buClr>
                <a:srgbClr val="2D3141"/>
              </a:buClr>
              <a:buSzPts val="1400"/>
              <a:buChar char="■"/>
              <a:defRPr>
                <a:solidFill>
                  <a:srgbClr val="2D3141"/>
                </a:solidFill>
              </a:defRPr>
            </a:lvl9pPr>
          </a:lstStyle>
          <a:p>
            <a:endParaRPr/>
          </a:p>
        </p:txBody>
      </p:sp>
      <p:sp>
        <p:nvSpPr>
          <p:cNvPr id="209" name="Google Shape;20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Light">
  <p:cSld name="BLANK_1">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Google Shape;213;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Header with Instruction">
  <p:cSld name="SECTION_HEADER_1_1_1">
    <p:bg>
      <p:bgPr>
        <a:solidFill>
          <a:srgbClr val="262A38"/>
        </a:solid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23" name="Google Shape;23;p5"/>
          <p:cNvPicPr preferRelativeResize="0"/>
          <p:nvPr/>
        </p:nvPicPr>
        <p:blipFill rotWithShape="1">
          <a:blip r:embed="rId2">
            <a:alphaModFix/>
          </a:blip>
          <a:srcRect l="4718" r="4718"/>
          <a:stretch/>
        </p:blipFill>
        <p:spPr>
          <a:xfrm>
            <a:off x="862958" y="0"/>
            <a:ext cx="8281037" cy="5143501"/>
          </a:xfrm>
          <a:prstGeom prst="rect">
            <a:avLst/>
          </a:prstGeom>
          <a:noFill/>
          <a:ln>
            <a:noFill/>
          </a:ln>
        </p:spPr>
      </p:pic>
      <p:sp>
        <p:nvSpPr>
          <p:cNvPr id="24" name="Google Shape;24;p5"/>
          <p:cNvSpPr txBox="1"/>
          <p:nvPr/>
        </p:nvSpPr>
        <p:spPr>
          <a:xfrm>
            <a:off x="311700" y="1865717"/>
            <a:ext cx="8520600" cy="6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b="1">
                <a:solidFill>
                  <a:srgbClr val="FFFFFF"/>
                </a:solidFill>
              </a:rPr>
              <a:t>Optional Event Title</a:t>
            </a:r>
            <a:endParaRPr sz="2800" b="1">
              <a:solidFill>
                <a:srgbClr val="FFFFFF"/>
              </a:solidFill>
            </a:endParaRPr>
          </a:p>
        </p:txBody>
      </p:sp>
      <p:sp>
        <p:nvSpPr>
          <p:cNvPr id="25" name="Google Shape;25;p5"/>
          <p:cNvSpPr txBox="1"/>
          <p:nvPr/>
        </p:nvSpPr>
        <p:spPr>
          <a:xfrm>
            <a:off x="376400" y="2644242"/>
            <a:ext cx="8520600" cy="49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C6CCD4"/>
                </a:solidFill>
              </a:rPr>
              <a:t>Company Name</a:t>
            </a:r>
            <a:endParaRPr sz="2400">
              <a:solidFill>
                <a:srgbClr val="C6CCD4"/>
              </a:solidFill>
            </a:endParaRPr>
          </a:p>
        </p:txBody>
      </p:sp>
      <p:pic>
        <p:nvPicPr>
          <p:cNvPr id="26" name="Google Shape;26;p5"/>
          <p:cNvPicPr preferRelativeResize="0"/>
          <p:nvPr/>
        </p:nvPicPr>
        <p:blipFill rotWithShape="1">
          <a:blip r:embed="rId3">
            <a:alphaModFix/>
          </a:blip>
          <a:srcRect t="-2375" b="-10"/>
          <a:stretch/>
        </p:blipFill>
        <p:spPr>
          <a:xfrm>
            <a:off x="376400" y="4471100"/>
            <a:ext cx="1068525" cy="421050"/>
          </a:xfrm>
          <a:prstGeom prst="rect">
            <a:avLst/>
          </a:prstGeom>
          <a:noFill/>
          <a:ln>
            <a:noFill/>
          </a:ln>
        </p:spPr>
      </p:pic>
      <p:cxnSp>
        <p:nvCxnSpPr>
          <p:cNvPr id="27" name="Google Shape;27;p5"/>
          <p:cNvCxnSpPr/>
          <p:nvPr/>
        </p:nvCxnSpPr>
        <p:spPr>
          <a:xfrm>
            <a:off x="262425" y="1752000"/>
            <a:ext cx="6560700" cy="0"/>
          </a:xfrm>
          <a:prstGeom prst="straightConnector1">
            <a:avLst/>
          </a:prstGeom>
          <a:noFill/>
          <a:ln w="19050" cap="flat" cmpd="sng">
            <a:solidFill>
              <a:srgbClr val="047377"/>
            </a:solidFill>
            <a:prstDash val="solid"/>
            <a:round/>
            <a:headEnd type="none" w="med" len="med"/>
            <a:tailEnd type="none" w="med" len="med"/>
          </a:ln>
        </p:spPr>
      </p:cxnSp>
      <p:sp>
        <p:nvSpPr>
          <p:cNvPr id="28" name="Google Shape;28;p5"/>
          <p:cNvSpPr txBox="1"/>
          <p:nvPr/>
        </p:nvSpPr>
        <p:spPr>
          <a:xfrm>
            <a:off x="376400" y="3218481"/>
            <a:ext cx="3440100" cy="6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i="1">
                <a:solidFill>
                  <a:srgbClr val="C6CCD4"/>
                </a:solidFill>
              </a:rPr>
              <a:t>Please turn your camera on, and mute your microphone</a:t>
            </a:r>
            <a:endParaRPr sz="1600" i="1">
              <a:solidFill>
                <a:srgbClr val="C6CCD4"/>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Dark">
  <p:cSld name="BLANK_1_1">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Gradient Background">
  <p:cSld name="CUSTOM">
    <p:bg>
      <p:bgPr>
        <a:blipFill>
          <a:blip r:embed="rId2">
            <a:alphaModFix/>
          </a:blip>
          <a:stretch>
            <a:fillRect/>
          </a:stretch>
        </a:blipFill>
        <a:effectLst/>
      </p:bgPr>
    </p:bg>
    <p:spTree>
      <p:nvGrpSpPr>
        <p:cNvPr id="1" name="Shape 21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3141"/>
              </a:buClr>
              <a:buSzPts val="2800"/>
              <a:buNone/>
              <a:defRPr>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F47353"/>
              </a:buClr>
              <a:buSzPts val="1800"/>
              <a:buChar char="—"/>
              <a:defRPr>
                <a:solidFill>
                  <a:srgbClr val="2D3141"/>
                </a:solidFill>
              </a:defRPr>
            </a:lvl1pPr>
            <a:lvl2pPr marL="914400" lvl="1" indent="-317500" rtl="0">
              <a:spcBef>
                <a:spcPts val="1600"/>
              </a:spcBef>
              <a:spcAft>
                <a:spcPts val="0"/>
              </a:spcAft>
              <a:buClr>
                <a:srgbClr val="2D3141"/>
              </a:buClr>
              <a:buSzPts val="1400"/>
              <a:buChar char="○"/>
              <a:defRPr>
                <a:solidFill>
                  <a:srgbClr val="2D3141"/>
                </a:solidFill>
              </a:defRPr>
            </a:lvl2pPr>
            <a:lvl3pPr marL="1371600" lvl="2" indent="-317500" rtl="0">
              <a:spcBef>
                <a:spcPts val="1600"/>
              </a:spcBef>
              <a:spcAft>
                <a:spcPts val="0"/>
              </a:spcAft>
              <a:buClr>
                <a:srgbClr val="2D3141"/>
              </a:buClr>
              <a:buSzPts val="1400"/>
              <a:buChar char="●"/>
              <a:defRPr>
                <a:solidFill>
                  <a:srgbClr val="2D3141"/>
                </a:solidFill>
              </a:defRPr>
            </a:lvl3pPr>
            <a:lvl4pPr marL="1828800" lvl="3" indent="-317500" rtl="0">
              <a:spcBef>
                <a:spcPts val="1600"/>
              </a:spcBef>
              <a:spcAft>
                <a:spcPts val="0"/>
              </a:spcAft>
              <a:buClr>
                <a:srgbClr val="2D3141"/>
              </a:buClr>
              <a:buSzPts val="1400"/>
              <a:buChar char="■"/>
              <a:defRPr>
                <a:solidFill>
                  <a:srgbClr val="2D3141"/>
                </a:solidFill>
              </a:defRPr>
            </a:lvl4pPr>
            <a:lvl5pPr marL="2286000" lvl="4" indent="-317500" rtl="0">
              <a:spcBef>
                <a:spcPts val="1600"/>
              </a:spcBef>
              <a:spcAft>
                <a:spcPts val="0"/>
              </a:spcAft>
              <a:buClr>
                <a:srgbClr val="2D3141"/>
              </a:buClr>
              <a:buSzPts val="1400"/>
              <a:buChar char="○"/>
              <a:defRPr>
                <a:solidFill>
                  <a:srgbClr val="2D3141"/>
                </a:solidFill>
              </a:defRPr>
            </a:lvl5pPr>
            <a:lvl6pPr marL="2743200" lvl="5" indent="-317500" rtl="0">
              <a:spcBef>
                <a:spcPts val="1600"/>
              </a:spcBef>
              <a:spcAft>
                <a:spcPts val="0"/>
              </a:spcAft>
              <a:buClr>
                <a:srgbClr val="2D3141"/>
              </a:buClr>
              <a:buSzPts val="1400"/>
              <a:buChar char="■"/>
              <a:defRPr>
                <a:solidFill>
                  <a:srgbClr val="2D3141"/>
                </a:solidFill>
              </a:defRPr>
            </a:lvl6pPr>
            <a:lvl7pPr marL="3200400" lvl="6" indent="-317500" rtl="0">
              <a:spcBef>
                <a:spcPts val="1600"/>
              </a:spcBef>
              <a:spcAft>
                <a:spcPts val="0"/>
              </a:spcAft>
              <a:buClr>
                <a:srgbClr val="2D3141"/>
              </a:buClr>
              <a:buSzPts val="1400"/>
              <a:buChar char="●"/>
              <a:defRPr>
                <a:solidFill>
                  <a:srgbClr val="2D3141"/>
                </a:solidFill>
              </a:defRPr>
            </a:lvl7pPr>
            <a:lvl8pPr marL="3657600" lvl="7" indent="-317500" rtl="0">
              <a:spcBef>
                <a:spcPts val="1600"/>
              </a:spcBef>
              <a:spcAft>
                <a:spcPts val="0"/>
              </a:spcAft>
              <a:buClr>
                <a:srgbClr val="2D3141"/>
              </a:buClr>
              <a:buSzPts val="1400"/>
              <a:buChar char="○"/>
              <a:defRPr>
                <a:solidFill>
                  <a:srgbClr val="2D3141"/>
                </a:solidFill>
              </a:defRPr>
            </a:lvl8pPr>
            <a:lvl9pPr marL="4114800" lvl="8" indent="-317500" rtl="0">
              <a:spcBef>
                <a:spcPts val="1600"/>
              </a:spcBef>
              <a:spcAft>
                <a:spcPts val="1600"/>
              </a:spcAft>
              <a:buClr>
                <a:srgbClr val="2D3141"/>
              </a:buClr>
              <a:buSzPts val="1400"/>
              <a:buChar char="■"/>
              <a:defRPr>
                <a:solidFill>
                  <a:srgbClr val="2D3141"/>
                </a:solidFill>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3141"/>
              </a:buClr>
              <a:buSzPts val="2800"/>
              <a:buNone/>
              <a:defRPr>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47353"/>
              </a:buClr>
              <a:buSzPts val="1400"/>
              <a:buChar char="—"/>
              <a:defRPr sz="1400">
                <a:solidFill>
                  <a:srgbClr val="2D3141"/>
                </a:solidFill>
              </a:defRPr>
            </a:lvl1pPr>
            <a:lvl2pPr marL="914400" lvl="1" indent="-304800" rtl="0">
              <a:spcBef>
                <a:spcPts val="1600"/>
              </a:spcBef>
              <a:spcAft>
                <a:spcPts val="0"/>
              </a:spcAft>
              <a:buClr>
                <a:srgbClr val="2D3141"/>
              </a:buClr>
              <a:buSzPts val="1200"/>
              <a:buChar char="○"/>
              <a:defRPr sz="1200">
                <a:solidFill>
                  <a:srgbClr val="2D3141"/>
                </a:solidFill>
              </a:defRPr>
            </a:lvl2pPr>
            <a:lvl3pPr marL="1371600" lvl="2" indent="-304800" rtl="0">
              <a:spcBef>
                <a:spcPts val="1600"/>
              </a:spcBef>
              <a:spcAft>
                <a:spcPts val="0"/>
              </a:spcAft>
              <a:buClr>
                <a:srgbClr val="2D3141"/>
              </a:buClr>
              <a:buSzPts val="1200"/>
              <a:buChar char="■"/>
              <a:defRPr sz="1200">
                <a:solidFill>
                  <a:srgbClr val="2D3141"/>
                </a:solidFill>
              </a:defRPr>
            </a:lvl3pPr>
            <a:lvl4pPr marL="1828800" lvl="3" indent="-304800" rtl="0">
              <a:spcBef>
                <a:spcPts val="1600"/>
              </a:spcBef>
              <a:spcAft>
                <a:spcPts val="0"/>
              </a:spcAft>
              <a:buClr>
                <a:srgbClr val="2D3141"/>
              </a:buClr>
              <a:buSzPts val="1200"/>
              <a:buChar char="●"/>
              <a:defRPr sz="1200">
                <a:solidFill>
                  <a:srgbClr val="2D3141"/>
                </a:solidFill>
              </a:defRPr>
            </a:lvl4pPr>
            <a:lvl5pPr marL="2286000" lvl="4" indent="-304800" rtl="0">
              <a:spcBef>
                <a:spcPts val="1600"/>
              </a:spcBef>
              <a:spcAft>
                <a:spcPts val="0"/>
              </a:spcAft>
              <a:buClr>
                <a:srgbClr val="2D3141"/>
              </a:buClr>
              <a:buSzPts val="1200"/>
              <a:buChar char="○"/>
              <a:defRPr sz="1200">
                <a:solidFill>
                  <a:srgbClr val="2D3141"/>
                </a:solidFill>
              </a:defRPr>
            </a:lvl5pPr>
            <a:lvl6pPr marL="2743200" lvl="5" indent="-304800" rtl="0">
              <a:spcBef>
                <a:spcPts val="1600"/>
              </a:spcBef>
              <a:spcAft>
                <a:spcPts val="0"/>
              </a:spcAft>
              <a:buClr>
                <a:srgbClr val="2D3141"/>
              </a:buClr>
              <a:buSzPts val="1200"/>
              <a:buChar char="■"/>
              <a:defRPr sz="1200">
                <a:solidFill>
                  <a:srgbClr val="2D3141"/>
                </a:solidFill>
              </a:defRPr>
            </a:lvl6pPr>
            <a:lvl7pPr marL="3200400" lvl="6" indent="-304800" rtl="0">
              <a:spcBef>
                <a:spcPts val="1600"/>
              </a:spcBef>
              <a:spcAft>
                <a:spcPts val="0"/>
              </a:spcAft>
              <a:buClr>
                <a:srgbClr val="2D3141"/>
              </a:buClr>
              <a:buSzPts val="1200"/>
              <a:buChar char="●"/>
              <a:defRPr sz="1200">
                <a:solidFill>
                  <a:srgbClr val="2D3141"/>
                </a:solidFill>
              </a:defRPr>
            </a:lvl7pPr>
            <a:lvl8pPr marL="3657600" lvl="7" indent="-304800" rtl="0">
              <a:spcBef>
                <a:spcPts val="1600"/>
              </a:spcBef>
              <a:spcAft>
                <a:spcPts val="0"/>
              </a:spcAft>
              <a:buClr>
                <a:srgbClr val="2D3141"/>
              </a:buClr>
              <a:buSzPts val="1200"/>
              <a:buChar char="○"/>
              <a:defRPr sz="1200">
                <a:solidFill>
                  <a:srgbClr val="2D3141"/>
                </a:solidFill>
              </a:defRPr>
            </a:lvl8pPr>
            <a:lvl9pPr marL="4114800" lvl="8" indent="-304800" rtl="0">
              <a:spcBef>
                <a:spcPts val="1600"/>
              </a:spcBef>
              <a:spcAft>
                <a:spcPts val="1600"/>
              </a:spcAft>
              <a:buClr>
                <a:srgbClr val="2D3141"/>
              </a:buClr>
              <a:buSzPts val="1200"/>
              <a:buChar char="■"/>
              <a:defRPr sz="1200">
                <a:solidFill>
                  <a:srgbClr val="2D3141"/>
                </a:solidFill>
              </a:defRPr>
            </a:lvl9pPr>
          </a:lstStyle>
          <a:p>
            <a:endParaRPr/>
          </a:p>
        </p:txBody>
      </p:sp>
      <p:sp>
        <p:nvSpPr>
          <p:cNvPr id="36" name="Google Shape;36;p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47353"/>
              </a:buClr>
              <a:buSzPts val="1400"/>
              <a:buChar char="—"/>
              <a:defRPr sz="1400">
                <a:solidFill>
                  <a:srgbClr val="2D3141"/>
                </a:solidFill>
              </a:defRPr>
            </a:lvl1pPr>
            <a:lvl2pPr marL="914400" lvl="1" indent="-304800" rtl="0">
              <a:spcBef>
                <a:spcPts val="1600"/>
              </a:spcBef>
              <a:spcAft>
                <a:spcPts val="0"/>
              </a:spcAft>
              <a:buClr>
                <a:srgbClr val="2D3141"/>
              </a:buClr>
              <a:buSzPts val="1200"/>
              <a:buChar char="○"/>
              <a:defRPr sz="1200">
                <a:solidFill>
                  <a:srgbClr val="2D3141"/>
                </a:solidFill>
              </a:defRPr>
            </a:lvl2pPr>
            <a:lvl3pPr marL="1371600" lvl="2" indent="-304800" rtl="0">
              <a:spcBef>
                <a:spcPts val="1600"/>
              </a:spcBef>
              <a:spcAft>
                <a:spcPts val="0"/>
              </a:spcAft>
              <a:buClr>
                <a:srgbClr val="2D3141"/>
              </a:buClr>
              <a:buSzPts val="1200"/>
              <a:buChar char="■"/>
              <a:defRPr sz="1200">
                <a:solidFill>
                  <a:srgbClr val="2D3141"/>
                </a:solidFill>
              </a:defRPr>
            </a:lvl3pPr>
            <a:lvl4pPr marL="1828800" lvl="3" indent="-304800" rtl="0">
              <a:spcBef>
                <a:spcPts val="1600"/>
              </a:spcBef>
              <a:spcAft>
                <a:spcPts val="0"/>
              </a:spcAft>
              <a:buClr>
                <a:srgbClr val="2D3141"/>
              </a:buClr>
              <a:buSzPts val="1200"/>
              <a:buChar char="●"/>
              <a:defRPr sz="1200">
                <a:solidFill>
                  <a:srgbClr val="2D3141"/>
                </a:solidFill>
              </a:defRPr>
            </a:lvl4pPr>
            <a:lvl5pPr marL="2286000" lvl="4" indent="-304800" rtl="0">
              <a:spcBef>
                <a:spcPts val="1600"/>
              </a:spcBef>
              <a:spcAft>
                <a:spcPts val="0"/>
              </a:spcAft>
              <a:buClr>
                <a:srgbClr val="2D3141"/>
              </a:buClr>
              <a:buSzPts val="1200"/>
              <a:buChar char="○"/>
              <a:defRPr sz="1200">
                <a:solidFill>
                  <a:srgbClr val="2D3141"/>
                </a:solidFill>
              </a:defRPr>
            </a:lvl5pPr>
            <a:lvl6pPr marL="2743200" lvl="5" indent="-304800" rtl="0">
              <a:spcBef>
                <a:spcPts val="1600"/>
              </a:spcBef>
              <a:spcAft>
                <a:spcPts val="0"/>
              </a:spcAft>
              <a:buClr>
                <a:srgbClr val="2D3141"/>
              </a:buClr>
              <a:buSzPts val="1200"/>
              <a:buChar char="■"/>
              <a:defRPr sz="1200">
                <a:solidFill>
                  <a:srgbClr val="2D3141"/>
                </a:solidFill>
              </a:defRPr>
            </a:lvl6pPr>
            <a:lvl7pPr marL="3200400" lvl="6" indent="-304800" rtl="0">
              <a:spcBef>
                <a:spcPts val="1600"/>
              </a:spcBef>
              <a:spcAft>
                <a:spcPts val="0"/>
              </a:spcAft>
              <a:buClr>
                <a:srgbClr val="2D3141"/>
              </a:buClr>
              <a:buSzPts val="1200"/>
              <a:buChar char="●"/>
              <a:defRPr sz="1200">
                <a:solidFill>
                  <a:srgbClr val="2D3141"/>
                </a:solidFill>
              </a:defRPr>
            </a:lvl7pPr>
            <a:lvl8pPr marL="3657600" lvl="7" indent="-304800" rtl="0">
              <a:spcBef>
                <a:spcPts val="1600"/>
              </a:spcBef>
              <a:spcAft>
                <a:spcPts val="0"/>
              </a:spcAft>
              <a:buClr>
                <a:srgbClr val="2D3141"/>
              </a:buClr>
              <a:buSzPts val="1200"/>
              <a:buChar char="○"/>
              <a:defRPr sz="1200">
                <a:solidFill>
                  <a:srgbClr val="2D3141"/>
                </a:solidFill>
              </a:defRPr>
            </a:lvl8pPr>
            <a:lvl9pPr marL="4114800" lvl="8" indent="-304800" rtl="0">
              <a:spcBef>
                <a:spcPts val="1600"/>
              </a:spcBef>
              <a:spcAft>
                <a:spcPts val="1600"/>
              </a:spcAft>
              <a:buClr>
                <a:srgbClr val="2D3141"/>
              </a:buClr>
              <a:buSzPts val="1200"/>
              <a:buChar char="■"/>
              <a:defRPr sz="1200">
                <a:solidFill>
                  <a:srgbClr val="2D3141"/>
                </a:solidFill>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de Snippet with Dag">
  <p:cSld name="TITLE_AND_TWO_COLUMNS_1_1">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3141"/>
              </a:buClr>
              <a:buSzPts val="2200"/>
              <a:buNone/>
              <a:defRPr sz="2200">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41" name="Google Shape;41;p8"/>
          <p:cNvPicPr preferRelativeResize="0"/>
          <p:nvPr/>
        </p:nvPicPr>
        <p:blipFill>
          <a:blip r:embed="rId2">
            <a:alphaModFix/>
          </a:blip>
          <a:stretch>
            <a:fillRect/>
          </a:stretch>
        </p:blipFill>
        <p:spPr>
          <a:xfrm>
            <a:off x="2867325" y="1017725"/>
            <a:ext cx="3409351" cy="950976"/>
          </a:xfrm>
          <a:prstGeom prst="rect">
            <a:avLst/>
          </a:prstGeom>
          <a:noFill/>
          <a:ln>
            <a:noFill/>
          </a:ln>
        </p:spPr>
      </p:pic>
      <p:pic>
        <p:nvPicPr>
          <p:cNvPr id="42" name="Google Shape;42;p8"/>
          <p:cNvPicPr preferRelativeResize="0"/>
          <p:nvPr/>
        </p:nvPicPr>
        <p:blipFill>
          <a:blip r:embed="rId3">
            <a:alphaModFix/>
          </a:blip>
          <a:stretch>
            <a:fillRect/>
          </a:stretch>
        </p:blipFill>
        <p:spPr>
          <a:xfrm>
            <a:off x="939310" y="2087612"/>
            <a:ext cx="3292265" cy="2514599"/>
          </a:xfrm>
          <a:prstGeom prst="rect">
            <a:avLst/>
          </a:prstGeom>
          <a:noFill/>
          <a:ln>
            <a:noFill/>
          </a:ln>
        </p:spPr>
      </p:pic>
      <p:pic>
        <p:nvPicPr>
          <p:cNvPr id="43" name="Google Shape;43;p8"/>
          <p:cNvPicPr preferRelativeResize="0"/>
          <p:nvPr/>
        </p:nvPicPr>
        <p:blipFill>
          <a:blip r:embed="rId4">
            <a:alphaModFix/>
          </a:blip>
          <a:stretch>
            <a:fillRect/>
          </a:stretch>
        </p:blipFill>
        <p:spPr>
          <a:xfrm>
            <a:off x="5038400" y="2087612"/>
            <a:ext cx="3292265" cy="2514599"/>
          </a:xfrm>
          <a:prstGeom prst="rect">
            <a:avLst/>
          </a:prstGeom>
          <a:noFill/>
          <a:ln>
            <a:noFill/>
          </a:ln>
        </p:spPr>
      </p:pic>
      <p:sp>
        <p:nvSpPr>
          <p:cNvPr id="44" name="Google Shape;44;p8"/>
          <p:cNvSpPr txBox="1">
            <a:spLocks noGrp="1"/>
          </p:cNvSpPr>
          <p:nvPr>
            <p:ph type="body" idx="1"/>
          </p:nvPr>
        </p:nvSpPr>
        <p:spPr>
          <a:xfrm>
            <a:off x="939225" y="2701625"/>
            <a:ext cx="3292200" cy="1799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Source Code Pro"/>
              <a:buChar char="●"/>
              <a:defRPr sz="1000">
                <a:latin typeface="Source Code Pro"/>
                <a:ea typeface="Source Code Pro"/>
                <a:cs typeface="Source Code Pro"/>
                <a:sym typeface="Source Code Pro"/>
              </a:defRPr>
            </a:lvl1pPr>
            <a:lvl2pPr marL="914400" lvl="1"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2pPr>
            <a:lvl3pPr marL="1371600" lvl="2"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3pPr>
            <a:lvl4pPr marL="1828800" lvl="3"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4pPr>
            <a:lvl5pPr marL="2286000" lvl="4"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5pPr>
            <a:lvl6pPr marL="2743200" lvl="5"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6pPr>
            <a:lvl7pPr marL="3200400" lvl="6"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7pPr>
            <a:lvl8pPr marL="3657600" lvl="7"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8pPr>
            <a:lvl9pPr marL="4114800" lvl="8" indent="-266700" rtl="0">
              <a:spcBef>
                <a:spcPts val="1600"/>
              </a:spcBef>
              <a:spcAft>
                <a:spcPts val="1600"/>
              </a:spcAft>
              <a:buSzPts val="600"/>
              <a:buFont typeface="Source Code Pro"/>
              <a:buChar char="■"/>
              <a:defRPr sz="600">
                <a:latin typeface="Source Code Pro"/>
                <a:ea typeface="Source Code Pro"/>
                <a:cs typeface="Source Code Pro"/>
                <a:sym typeface="Source Code Pro"/>
              </a:defRPr>
            </a:lvl9pPr>
          </a:lstStyle>
          <a:p>
            <a:endParaRPr/>
          </a:p>
        </p:txBody>
      </p:sp>
      <p:sp>
        <p:nvSpPr>
          <p:cNvPr id="45" name="Google Shape;45;p8"/>
          <p:cNvSpPr txBox="1">
            <a:spLocks noGrp="1"/>
          </p:cNvSpPr>
          <p:nvPr>
            <p:ph type="body" idx="2"/>
          </p:nvPr>
        </p:nvSpPr>
        <p:spPr>
          <a:xfrm>
            <a:off x="5038400" y="2701625"/>
            <a:ext cx="3292200" cy="1799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Source Code Pro"/>
              <a:buChar char="●"/>
              <a:defRPr sz="1000">
                <a:latin typeface="Source Code Pro"/>
                <a:ea typeface="Source Code Pro"/>
                <a:cs typeface="Source Code Pro"/>
                <a:sym typeface="Source Code Pro"/>
              </a:defRPr>
            </a:lvl1pPr>
            <a:lvl2pPr marL="914400" lvl="1"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2pPr>
            <a:lvl3pPr marL="1371600" lvl="2"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3pPr>
            <a:lvl4pPr marL="1828800" lvl="3"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4pPr>
            <a:lvl5pPr marL="2286000" lvl="4"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5pPr>
            <a:lvl6pPr marL="2743200" lvl="5"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6pPr>
            <a:lvl7pPr marL="3200400" lvl="6"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7pPr>
            <a:lvl8pPr marL="3657600" lvl="7"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8pPr>
            <a:lvl9pPr marL="4114800" lvl="8" indent="-266700" rtl="0">
              <a:spcBef>
                <a:spcPts val="1600"/>
              </a:spcBef>
              <a:spcAft>
                <a:spcPts val="1600"/>
              </a:spcAft>
              <a:buSzPts val="600"/>
              <a:buFont typeface="Source Code Pro"/>
              <a:buChar char="■"/>
              <a:defRPr sz="600">
                <a:latin typeface="Source Code Pro"/>
                <a:ea typeface="Source Code Pro"/>
                <a:cs typeface="Source Code Pro"/>
                <a:sym typeface="Source Code Pro"/>
              </a:defRPr>
            </a:lvl9pPr>
          </a:lstStyle>
          <a:p>
            <a:endParaRPr/>
          </a:p>
        </p:txBody>
      </p:sp>
      <p:sp>
        <p:nvSpPr>
          <p:cNvPr id="46" name="Google Shape;46;p8"/>
          <p:cNvSpPr txBox="1">
            <a:spLocks noGrp="1"/>
          </p:cNvSpPr>
          <p:nvPr>
            <p:ph type="subTitle" idx="3"/>
          </p:nvPr>
        </p:nvSpPr>
        <p:spPr>
          <a:xfrm>
            <a:off x="1028925" y="2196863"/>
            <a:ext cx="3112800" cy="276600"/>
          </a:xfrm>
          <a:prstGeom prst="rect">
            <a:avLst/>
          </a:prstGeom>
        </p:spPr>
        <p:txBody>
          <a:bodyPr spcFirstLastPara="1" wrap="square" lIns="91425" tIns="91425" rIns="91425" bIns="91425" anchor="t" anchorCtr="0">
            <a:noAutofit/>
          </a:bodyPr>
          <a:lstStyle>
            <a:lvl1pPr lvl="0" rtl="0">
              <a:spcBef>
                <a:spcPts val="0"/>
              </a:spcBef>
              <a:spcAft>
                <a:spcPts val="0"/>
              </a:spcAft>
              <a:buSzPts val="900"/>
              <a:buFont typeface="Source Code Pro"/>
              <a:buNone/>
              <a:defRPr sz="900" b="1">
                <a:latin typeface="Source Code Pro"/>
                <a:ea typeface="Source Code Pro"/>
                <a:cs typeface="Source Code Pro"/>
                <a:sym typeface="Source Code Pro"/>
              </a:defRPr>
            </a:lvl1pPr>
            <a:lvl2pPr lvl="1" rtl="0">
              <a:spcBef>
                <a:spcPts val="1600"/>
              </a:spcBef>
              <a:spcAft>
                <a:spcPts val="0"/>
              </a:spcAft>
              <a:buSzPts val="500"/>
              <a:buFont typeface="Source Code Pro"/>
              <a:buNone/>
              <a:defRPr sz="500" b="1">
                <a:latin typeface="Source Code Pro"/>
                <a:ea typeface="Source Code Pro"/>
                <a:cs typeface="Source Code Pro"/>
                <a:sym typeface="Source Code Pro"/>
              </a:defRPr>
            </a:lvl2pPr>
            <a:lvl3pPr lvl="2" rtl="0">
              <a:spcBef>
                <a:spcPts val="1600"/>
              </a:spcBef>
              <a:spcAft>
                <a:spcPts val="0"/>
              </a:spcAft>
              <a:buSzPts val="500"/>
              <a:buFont typeface="Source Code Pro"/>
              <a:buNone/>
              <a:defRPr sz="500" b="1">
                <a:latin typeface="Source Code Pro"/>
                <a:ea typeface="Source Code Pro"/>
                <a:cs typeface="Source Code Pro"/>
                <a:sym typeface="Source Code Pro"/>
              </a:defRPr>
            </a:lvl3pPr>
            <a:lvl4pPr lvl="3" rtl="0">
              <a:spcBef>
                <a:spcPts val="1600"/>
              </a:spcBef>
              <a:spcAft>
                <a:spcPts val="0"/>
              </a:spcAft>
              <a:buSzPts val="500"/>
              <a:buFont typeface="Source Code Pro"/>
              <a:buNone/>
              <a:defRPr sz="500" b="1">
                <a:latin typeface="Source Code Pro"/>
                <a:ea typeface="Source Code Pro"/>
                <a:cs typeface="Source Code Pro"/>
                <a:sym typeface="Source Code Pro"/>
              </a:defRPr>
            </a:lvl4pPr>
            <a:lvl5pPr lvl="4" rtl="0">
              <a:spcBef>
                <a:spcPts val="1600"/>
              </a:spcBef>
              <a:spcAft>
                <a:spcPts val="0"/>
              </a:spcAft>
              <a:buSzPts val="500"/>
              <a:buFont typeface="Source Code Pro"/>
              <a:buNone/>
              <a:defRPr sz="500" b="1">
                <a:latin typeface="Source Code Pro"/>
                <a:ea typeface="Source Code Pro"/>
                <a:cs typeface="Source Code Pro"/>
                <a:sym typeface="Source Code Pro"/>
              </a:defRPr>
            </a:lvl5pPr>
            <a:lvl6pPr lvl="5" rtl="0">
              <a:spcBef>
                <a:spcPts val="1600"/>
              </a:spcBef>
              <a:spcAft>
                <a:spcPts val="0"/>
              </a:spcAft>
              <a:buSzPts val="500"/>
              <a:buFont typeface="Source Code Pro"/>
              <a:buNone/>
              <a:defRPr sz="500" b="1">
                <a:latin typeface="Source Code Pro"/>
                <a:ea typeface="Source Code Pro"/>
                <a:cs typeface="Source Code Pro"/>
                <a:sym typeface="Source Code Pro"/>
              </a:defRPr>
            </a:lvl6pPr>
            <a:lvl7pPr lvl="6" rtl="0">
              <a:spcBef>
                <a:spcPts val="1600"/>
              </a:spcBef>
              <a:spcAft>
                <a:spcPts val="0"/>
              </a:spcAft>
              <a:buSzPts val="500"/>
              <a:buFont typeface="Source Code Pro"/>
              <a:buNone/>
              <a:defRPr sz="500" b="1">
                <a:latin typeface="Source Code Pro"/>
                <a:ea typeface="Source Code Pro"/>
                <a:cs typeface="Source Code Pro"/>
                <a:sym typeface="Source Code Pro"/>
              </a:defRPr>
            </a:lvl7pPr>
            <a:lvl8pPr lvl="7" rtl="0">
              <a:spcBef>
                <a:spcPts val="1600"/>
              </a:spcBef>
              <a:spcAft>
                <a:spcPts val="0"/>
              </a:spcAft>
              <a:buSzPts val="500"/>
              <a:buFont typeface="Source Code Pro"/>
              <a:buNone/>
              <a:defRPr sz="500" b="1">
                <a:latin typeface="Source Code Pro"/>
                <a:ea typeface="Source Code Pro"/>
                <a:cs typeface="Source Code Pro"/>
                <a:sym typeface="Source Code Pro"/>
              </a:defRPr>
            </a:lvl8pPr>
            <a:lvl9pPr lvl="8" rtl="0">
              <a:spcBef>
                <a:spcPts val="1600"/>
              </a:spcBef>
              <a:spcAft>
                <a:spcPts val="1600"/>
              </a:spcAft>
              <a:buSzPts val="500"/>
              <a:buFont typeface="Source Code Pro"/>
              <a:buNone/>
              <a:defRPr sz="500" b="1">
                <a:latin typeface="Source Code Pro"/>
                <a:ea typeface="Source Code Pro"/>
                <a:cs typeface="Source Code Pro"/>
                <a:sym typeface="Source Code Pro"/>
              </a:defRPr>
            </a:lvl9pPr>
          </a:lstStyle>
          <a:p>
            <a:endParaRPr/>
          </a:p>
        </p:txBody>
      </p:sp>
      <p:sp>
        <p:nvSpPr>
          <p:cNvPr id="47" name="Google Shape;47;p8"/>
          <p:cNvSpPr txBox="1">
            <a:spLocks noGrp="1"/>
          </p:cNvSpPr>
          <p:nvPr>
            <p:ph type="subTitle" idx="4"/>
          </p:nvPr>
        </p:nvSpPr>
        <p:spPr>
          <a:xfrm>
            <a:off x="5128100" y="2196863"/>
            <a:ext cx="3112800" cy="276600"/>
          </a:xfrm>
          <a:prstGeom prst="rect">
            <a:avLst/>
          </a:prstGeom>
        </p:spPr>
        <p:txBody>
          <a:bodyPr spcFirstLastPara="1" wrap="square" lIns="91425" tIns="91425" rIns="91425" bIns="91425" anchor="t" anchorCtr="0">
            <a:noAutofit/>
          </a:bodyPr>
          <a:lstStyle>
            <a:lvl1pPr lvl="0" rtl="0">
              <a:spcBef>
                <a:spcPts val="0"/>
              </a:spcBef>
              <a:spcAft>
                <a:spcPts val="0"/>
              </a:spcAft>
              <a:buSzPts val="900"/>
              <a:buFont typeface="Source Code Pro"/>
              <a:buNone/>
              <a:defRPr sz="900" b="1">
                <a:latin typeface="Source Code Pro"/>
                <a:ea typeface="Source Code Pro"/>
                <a:cs typeface="Source Code Pro"/>
                <a:sym typeface="Source Code Pro"/>
              </a:defRPr>
            </a:lvl1pPr>
            <a:lvl2pPr lvl="1" rtl="0">
              <a:spcBef>
                <a:spcPts val="1600"/>
              </a:spcBef>
              <a:spcAft>
                <a:spcPts val="0"/>
              </a:spcAft>
              <a:buSzPts val="500"/>
              <a:buFont typeface="Source Code Pro"/>
              <a:buNone/>
              <a:defRPr sz="500" b="1">
                <a:latin typeface="Source Code Pro"/>
                <a:ea typeface="Source Code Pro"/>
                <a:cs typeface="Source Code Pro"/>
                <a:sym typeface="Source Code Pro"/>
              </a:defRPr>
            </a:lvl2pPr>
            <a:lvl3pPr lvl="2" rtl="0">
              <a:spcBef>
                <a:spcPts val="1600"/>
              </a:spcBef>
              <a:spcAft>
                <a:spcPts val="0"/>
              </a:spcAft>
              <a:buSzPts val="500"/>
              <a:buFont typeface="Source Code Pro"/>
              <a:buNone/>
              <a:defRPr sz="500" b="1">
                <a:latin typeface="Source Code Pro"/>
                <a:ea typeface="Source Code Pro"/>
                <a:cs typeface="Source Code Pro"/>
                <a:sym typeface="Source Code Pro"/>
              </a:defRPr>
            </a:lvl3pPr>
            <a:lvl4pPr lvl="3" rtl="0">
              <a:spcBef>
                <a:spcPts val="1600"/>
              </a:spcBef>
              <a:spcAft>
                <a:spcPts val="0"/>
              </a:spcAft>
              <a:buSzPts val="500"/>
              <a:buFont typeface="Source Code Pro"/>
              <a:buNone/>
              <a:defRPr sz="500" b="1">
                <a:latin typeface="Source Code Pro"/>
                <a:ea typeface="Source Code Pro"/>
                <a:cs typeface="Source Code Pro"/>
                <a:sym typeface="Source Code Pro"/>
              </a:defRPr>
            </a:lvl4pPr>
            <a:lvl5pPr lvl="4" rtl="0">
              <a:spcBef>
                <a:spcPts val="1600"/>
              </a:spcBef>
              <a:spcAft>
                <a:spcPts val="0"/>
              </a:spcAft>
              <a:buSzPts val="500"/>
              <a:buFont typeface="Source Code Pro"/>
              <a:buNone/>
              <a:defRPr sz="500" b="1">
                <a:latin typeface="Source Code Pro"/>
                <a:ea typeface="Source Code Pro"/>
                <a:cs typeface="Source Code Pro"/>
                <a:sym typeface="Source Code Pro"/>
              </a:defRPr>
            </a:lvl5pPr>
            <a:lvl6pPr lvl="5" rtl="0">
              <a:spcBef>
                <a:spcPts val="1600"/>
              </a:spcBef>
              <a:spcAft>
                <a:spcPts val="0"/>
              </a:spcAft>
              <a:buSzPts val="500"/>
              <a:buFont typeface="Source Code Pro"/>
              <a:buNone/>
              <a:defRPr sz="500" b="1">
                <a:latin typeface="Source Code Pro"/>
                <a:ea typeface="Source Code Pro"/>
                <a:cs typeface="Source Code Pro"/>
                <a:sym typeface="Source Code Pro"/>
              </a:defRPr>
            </a:lvl6pPr>
            <a:lvl7pPr lvl="6" rtl="0">
              <a:spcBef>
                <a:spcPts val="1600"/>
              </a:spcBef>
              <a:spcAft>
                <a:spcPts val="0"/>
              </a:spcAft>
              <a:buSzPts val="500"/>
              <a:buFont typeface="Source Code Pro"/>
              <a:buNone/>
              <a:defRPr sz="500" b="1">
                <a:latin typeface="Source Code Pro"/>
                <a:ea typeface="Source Code Pro"/>
                <a:cs typeface="Source Code Pro"/>
                <a:sym typeface="Source Code Pro"/>
              </a:defRPr>
            </a:lvl7pPr>
            <a:lvl8pPr lvl="7" rtl="0">
              <a:spcBef>
                <a:spcPts val="1600"/>
              </a:spcBef>
              <a:spcAft>
                <a:spcPts val="0"/>
              </a:spcAft>
              <a:buSzPts val="500"/>
              <a:buFont typeface="Source Code Pro"/>
              <a:buNone/>
              <a:defRPr sz="500" b="1">
                <a:latin typeface="Source Code Pro"/>
                <a:ea typeface="Source Code Pro"/>
                <a:cs typeface="Source Code Pro"/>
                <a:sym typeface="Source Code Pro"/>
              </a:defRPr>
            </a:lvl8pPr>
            <a:lvl9pPr lvl="8" rtl="0">
              <a:spcBef>
                <a:spcPts val="1600"/>
              </a:spcBef>
              <a:spcAft>
                <a:spcPts val="1600"/>
              </a:spcAft>
              <a:buSzPts val="500"/>
              <a:buFont typeface="Source Code Pro"/>
              <a:buNone/>
              <a:defRPr sz="500" b="1">
                <a:latin typeface="Source Code Pro"/>
                <a:ea typeface="Source Code Pro"/>
                <a:cs typeface="Source Code Pro"/>
                <a:sym typeface="Source Code Pr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de Snippet with Dag + Table">
  <p:cSld name="TITLE_AND_TWO_COLUMNS_1_1_1">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D3141"/>
              </a:buClr>
              <a:buSzPts val="2200"/>
              <a:buNone/>
              <a:defRPr sz="2200">
                <a:solidFill>
                  <a:srgbClr val="2D314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51" name="Google Shape;51;p9"/>
          <p:cNvPicPr preferRelativeResize="0"/>
          <p:nvPr/>
        </p:nvPicPr>
        <p:blipFill rotWithShape="1">
          <a:blip r:embed="rId2">
            <a:alphaModFix/>
          </a:blip>
          <a:srcRect/>
          <a:stretch/>
        </p:blipFill>
        <p:spPr>
          <a:xfrm>
            <a:off x="939310" y="1603400"/>
            <a:ext cx="3292265" cy="2514600"/>
          </a:xfrm>
          <a:prstGeom prst="rect">
            <a:avLst/>
          </a:prstGeom>
          <a:noFill/>
          <a:ln>
            <a:noFill/>
          </a:ln>
        </p:spPr>
      </p:pic>
      <p:pic>
        <p:nvPicPr>
          <p:cNvPr id="52" name="Google Shape;52;p9"/>
          <p:cNvPicPr preferRelativeResize="0"/>
          <p:nvPr/>
        </p:nvPicPr>
        <p:blipFill>
          <a:blip r:embed="rId3">
            <a:alphaModFix/>
          </a:blip>
          <a:stretch>
            <a:fillRect/>
          </a:stretch>
        </p:blipFill>
        <p:spPr>
          <a:xfrm>
            <a:off x="5038400" y="1603400"/>
            <a:ext cx="3292265" cy="2514599"/>
          </a:xfrm>
          <a:prstGeom prst="rect">
            <a:avLst/>
          </a:prstGeom>
          <a:noFill/>
          <a:ln>
            <a:noFill/>
          </a:ln>
        </p:spPr>
      </p:pic>
      <p:sp>
        <p:nvSpPr>
          <p:cNvPr id="53" name="Google Shape;53;p9"/>
          <p:cNvSpPr txBox="1">
            <a:spLocks noGrp="1"/>
          </p:cNvSpPr>
          <p:nvPr>
            <p:ph type="body" idx="1"/>
          </p:nvPr>
        </p:nvSpPr>
        <p:spPr>
          <a:xfrm>
            <a:off x="939225" y="2217413"/>
            <a:ext cx="3292200" cy="1799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Source Code Pro"/>
              <a:buChar char="●"/>
              <a:defRPr sz="1000">
                <a:latin typeface="Source Code Pro"/>
                <a:ea typeface="Source Code Pro"/>
                <a:cs typeface="Source Code Pro"/>
                <a:sym typeface="Source Code Pro"/>
              </a:defRPr>
            </a:lvl1pPr>
            <a:lvl2pPr marL="914400" lvl="1"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2pPr>
            <a:lvl3pPr marL="1371600" lvl="2"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3pPr>
            <a:lvl4pPr marL="1828800" lvl="3"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4pPr>
            <a:lvl5pPr marL="2286000" lvl="4"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5pPr>
            <a:lvl6pPr marL="2743200" lvl="5"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6pPr>
            <a:lvl7pPr marL="3200400" lvl="6"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7pPr>
            <a:lvl8pPr marL="3657600" lvl="7"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8pPr>
            <a:lvl9pPr marL="4114800" lvl="8" indent="-266700" rtl="0">
              <a:spcBef>
                <a:spcPts val="1600"/>
              </a:spcBef>
              <a:spcAft>
                <a:spcPts val="1600"/>
              </a:spcAft>
              <a:buSzPts val="600"/>
              <a:buFont typeface="Source Code Pro"/>
              <a:buChar char="■"/>
              <a:defRPr sz="600">
                <a:latin typeface="Source Code Pro"/>
                <a:ea typeface="Source Code Pro"/>
                <a:cs typeface="Source Code Pro"/>
                <a:sym typeface="Source Code Pro"/>
              </a:defRPr>
            </a:lvl9pPr>
          </a:lstStyle>
          <a:p>
            <a:endParaRPr/>
          </a:p>
        </p:txBody>
      </p:sp>
      <p:sp>
        <p:nvSpPr>
          <p:cNvPr id="54" name="Google Shape;54;p9"/>
          <p:cNvSpPr txBox="1">
            <a:spLocks noGrp="1"/>
          </p:cNvSpPr>
          <p:nvPr>
            <p:ph type="body" idx="2"/>
          </p:nvPr>
        </p:nvSpPr>
        <p:spPr>
          <a:xfrm>
            <a:off x="5038400" y="2217413"/>
            <a:ext cx="3292200" cy="1799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Font typeface="Source Code Pro"/>
              <a:buChar char="●"/>
              <a:defRPr sz="1000">
                <a:latin typeface="Source Code Pro"/>
                <a:ea typeface="Source Code Pro"/>
                <a:cs typeface="Source Code Pro"/>
                <a:sym typeface="Source Code Pro"/>
              </a:defRPr>
            </a:lvl1pPr>
            <a:lvl2pPr marL="914400" lvl="1"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2pPr>
            <a:lvl3pPr marL="1371600" lvl="2"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3pPr>
            <a:lvl4pPr marL="1828800" lvl="3"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4pPr>
            <a:lvl5pPr marL="2286000" lvl="4"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5pPr>
            <a:lvl6pPr marL="2743200" lvl="5"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6pPr>
            <a:lvl7pPr marL="3200400" lvl="6"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7pPr>
            <a:lvl8pPr marL="3657600" lvl="7" indent="-266700" rtl="0">
              <a:spcBef>
                <a:spcPts val="1600"/>
              </a:spcBef>
              <a:spcAft>
                <a:spcPts val="0"/>
              </a:spcAft>
              <a:buSzPts val="600"/>
              <a:buFont typeface="Source Code Pro"/>
              <a:buChar char="○"/>
              <a:defRPr sz="600">
                <a:latin typeface="Source Code Pro"/>
                <a:ea typeface="Source Code Pro"/>
                <a:cs typeface="Source Code Pro"/>
                <a:sym typeface="Source Code Pro"/>
              </a:defRPr>
            </a:lvl8pPr>
            <a:lvl9pPr marL="4114800" lvl="8" indent="-266700" rtl="0">
              <a:spcBef>
                <a:spcPts val="1600"/>
              </a:spcBef>
              <a:spcAft>
                <a:spcPts val="1600"/>
              </a:spcAft>
              <a:buSzPts val="600"/>
              <a:buFont typeface="Source Code Pro"/>
              <a:buChar char="■"/>
              <a:defRPr sz="600">
                <a:latin typeface="Source Code Pro"/>
                <a:ea typeface="Source Code Pro"/>
                <a:cs typeface="Source Code Pro"/>
                <a:sym typeface="Source Code Pro"/>
              </a:defRPr>
            </a:lvl9pPr>
          </a:lstStyle>
          <a:p>
            <a:endParaRPr/>
          </a:p>
        </p:txBody>
      </p:sp>
      <p:sp>
        <p:nvSpPr>
          <p:cNvPr id="55" name="Google Shape;55;p9"/>
          <p:cNvSpPr txBox="1">
            <a:spLocks noGrp="1"/>
          </p:cNvSpPr>
          <p:nvPr>
            <p:ph type="subTitle" idx="3"/>
          </p:nvPr>
        </p:nvSpPr>
        <p:spPr>
          <a:xfrm>
            <a:off x="1028925" y="1712650"/>
            <a:ext cx="3112800" cy="276600"/>
          </a:xfrm>
          <a:prstGeom prst="rect">
            <a:avLst/>
          </a:prstGeom>
        </p:spPr>
        <p:txBody>
          <a:bodyPr spcFirstLastPara="1" wrap="square" lIns="91425" tIns="91425" rIns="91425" bIns="91425" anchor="t" anchorCtr="0">
            <a:noAutofit/>
          </a:bodyPr>
          <a:lstStyle>
            <a:lvl1pPr lvl="0" rtl="0">
              <a:spcBef>
                <a:spcPts val="0"/>
              </a:spcBef>
              <a:spcAft>
                <a:spcPts val="0"/>
              </a:spcAft>
              <a:buSzPts val="900"/>
              <a:buFont typeface="Source Code Pro"/>
              <a:buNone/>
              <a:defRPr sz="900" b="1">
                <a:latin typeface="Source Code Pro"/>
                <a:ea typeface="Source Code Pro"/>
                <a:cs typeface="Source Code Pro"/>
                <a:sym typeface="Source Code Pro"/>
              </a:defRPr>
            </a:lvl1pPr>
            <a:lvl2pPr lvl="1" rtl="0">
              <a:spcBef>
                <a:spcPts val="1600"/>
              </a:spcBef>
              <a:spcAft>
                <a:spcPts val="0"/>
              </a:spcAft>
              <a:buSzPts val="500"/>
              <a:buFont typeface="Source Code Pro"/>
              <a:buNone/>
              <a:defRPr sz="500" b="1">
                <a:latin typeface="Source Code Pro"/>
                <a:ea typeface="Source Code Pro"/>
                <a:cs typeface="Source Code Pro"/>
                <a:sym typeface="Source Code Pro"/>
              </a:defRPr>
            </a:lvl2pPr>
            <a:lvl3pPr lvl="2" rtl="0">
              <a:spcBef>
                <a:spcPts val="1600"/>
              </a:spcBef>
              <a:spcAft>
                <a:spcPts val="0"/>
              </a:spcAft>
              <a:buSzPts val="500"/>
              <a:buFont typeface="Source Code Pro"/>
              <a:buNone/>
              <a:defRPr sz="500" b="1">
                <a:latin typeface="Source Code Pro"/>
                <a:ea typeface="Source Code Pro"/>
                <a:cs typeface="Source Code Pro"/>
                <a:sym typeface="Source Code Pro"/>
              </a:defRPr>
            </a:lvl3pPr>
            <a:lvl4pPr lvl="3" rtl="0">
              <a:spcBef>
                <a:spcPts val="1600"/>
              </a:spcBef>
              <a:spcAft>
                <a:spcPts val="0"/>
              </a:spcAft>
              <a:buSzPts val="500"/>
              <a:buFont typeface="Source Code Pro"/>
              <a:buNone/>
              <a:defRPr sz="500" b="1">
                <a:latin typeface="Source Code Pro"/>
                <a:ea typeface="Source Code Pro"/>
                <a:cs typeface="Source Code Pro"/>
                <a:sym typeface="Source Code Pro"/>
              </a:defRPr>
            </a:lvl4pPr>
            <a:lvl5pPr lvl="4" rtl="0">
              <a:spcBef>
                <a:spcPts val="1600"/>
              </a:spcBef>
              <a:spcAft>
                <a:spcPts val="0"/>
              </a:spcAft>
              <a:buSzPts val="500"/>
              <a:buFont typeface="Source Code Pro"/>
              <a:buNone/>
              <a:defRPr sz="500" b="1">
                <a:latin typeface="Source Code Pro"/>
                <a:ea typeface="Source Code Pro"/>
                <a:cs typeface="Source Code Pro"/>
                <a:sym typeface="Source Code Pro"/>
              </a:defRPr>
            </a:lvl5pPr>
            <a:lvl6pPr lvl="5" rtl="0">
              <a:spcBef>
                <a:spcPts val="1600"/>
              </a:spcBef>
              <a:spcAft>
                <a:spcPts val="0"/>
              </a:spcAft>
              <a:buSzPts val="500"/>
              <a:buFont typeface="Source Code Pro"/>
              <a:buNone/>
              <a:defRPr sz="500" b="1">
                <a:latin typeface="Source Code Pro"/>
                <a:ea typeface="Source Code Pro"/>
                <a:cs typeface="Source Code Pro"/>
                <a:sym typeface="Source Code Pro"/>
              </a:defRPr>
            </a:lvl6pPr>
            <a:lvl7pPr lvl="6" rtl="0">
              <a:spcBef>
                <a:spcPts val="1600"/>
              </a:spcBef>
              <a:spcAft>
                <a:spcPts val="0"/>
              </a:spcAft>
              <a:buSzPts val="500"/>
              <a:buFont typeface="Source Code Pro"/>
              <a:buNone/>
              <a:defRPr sz="500" b="1">
                <a:latin typeface="Source Code Pro"/>
                <a:ea typeface="Source Code Pro"/>
                <a:cs typeface="Source Code Pro"/>
                <a:sym typeface="Source Code Pro"/>
              </a:defRPr>
            </a:lvl7pPr>
            <a:lvl8pPr lvl="7" rtl="0">
              <a:spcBef>
                <a:spcPts val="1600"/>
              </a:spcBef>
              <a:spcAft>
                <a:spcPts val="0"/>
              </a:spcAft>
              <a:buSzPts val="500"/>
              <a:buFont typeface="Source Code Pro"/>
              <a:buNone/>
              <a:defRPr sz="500" b="1">
                <a:latin typeface="Source Code Pro"/>
                <a:ea typeface="Source Code Pro"/>
                <a:cs typeface="Source Code Pro"/>
                <a:sym typeface="Source Code Pro"/>
              </a:defRPr>
            </a:lvl8pPr>
            <a:lvl9pPr lvl="8" rtl="0">
              <a:spcBef>
                <a:spcPts val="1600"/>
              </a:spcBef>
              <a:spcAft>
                <a:spcPts val="1600"/>
              </a:spcAft>
              <a:buSzPts val="500"/>
              <a:buFont typeface="Source Code Pro"/>
              <a:buNone/>
              <a:defRPr sz="500" b="1">
                <a:latin typeface="Source Code Pro"/>
                <a:ea typeface="Source Code Pro"/>
                <a:cs typeface="Source Code Pro"/>
                <a:sym typeface="Source Code Pro"/>
              </a:defRPr>
            </a:lvl9pPr>
          </a:lstStyle>
          <a:p>
            <a:endParaRPr/>
          </a:p>
        </p:txBody>
      </p:sp>
      <p:sp>
        <p:nvSpPr>
          <p:cNvPr id="56" name="Google Shape;56;p9"/>
          <p:cNvSpPr txBox="1">
            <a:spLocks noGrp="1"/>
          </p:cNvSpPr>
          <p:nvPr>
            <p:ph type="subTitle" idx="4"/>
          </p:nvPr>
        </p:nvSpPr>
        <p:spPr>
          <a:xfrm>
            <a:off x="5128100" y="1712650"/>
            <a:ext cx="3112800" cy="276600"/>
          </a:xfrm>
          <a:prstGeom prst="rect">
            <a:avLst/>
          </a:prstGeom>
        </p:spPr>
        <p:txBody>
          <a:bodyPr spcFirstLastPara="1" wrap="square" lIns="91425" tIns="91425" rIns="91425" bIns="91425" anchor="t" anchorCtr="0">
            <a:noAutofit/>
          </a:bodyPr>
          <a:lstStyle>
            <a:lvl1pPr lvl="0" rtl="0">
              <a:spcBef>
                <a:spcPts val="0"/>
              </a:spcBef>
              <a:spcAft>
                <a:spcPts val="0"/>
              </a:spcAft>
              <a:buSzPts val="900"/>
              <a:buFont typeface="Source Code Pro"/>
              <a:buNone/>
              <a:defRPr sz="900" b="1">
                <a:latin typeface="Source Code Pro"/>
                <a:ea typeface="Source Code Pro"/>
                <a:cs typeface="Source Code Pro"/>
                <a:sym typeface="Source Code Pro"/>
              </a:defRPr>
            </a:lvl1pPr>
            <a:lvl2pPr lvl="1" rtl="0">
              <a:spcBef>
                <a:spcPts val="1600"/>
              </a:spcBef>
              <a:spcAft>
                <a:spcPts val="0"/>
              </a:spcAft>
              <a:buSzPts val="500"/>
              <a:buFont typeface="Source Code Pro"/>
              <a:buNone/>
              <a:defRPr sz="500" b="1">
                <a:latin typeface="Source Code Pro"/>
                <a:ea typeface="Source Code Pro"/>
                <a:cs typeface="Source Code Pro"/>
                <a:sym typeface="Source Code Pro"/>
              </a:defRPr>
            </a:lvl2pPr>
            <a:lvl3pPr lvl="2" rtl="0">
              <a:spcBef>
                <a:spcPts val="1600"/>
              </a:spcBef>
              <a:spcAft>
                <a:spcPts val="0"/>
              </a:spcAft>
              <a:buSzPts val="500"/>
              <a:buFont typeface="Source Code Pro"/>
              <a:buNone/>
              <a:defRPr sz="500" b="1">
                <a:latin typeface="Source Code Pro"/>
                <a:ea typeface="Source Code Pro"/>
                <a:cs typeface="Source Code Pro"/>
                <a:sym typeface="Source Code Pro"/>
              </a:defRPr>
            </a:lvl3pPr>
            <a:lvl4pPr lvl="3" rtl="0">
              <a:spcBef>
                <a:spcPts val="1600"/>
              </a:spcBef>
              <a:spcAft>
                <a:spcPts val="0"/>
              </a:spcAft>
              <a:buSzPts val="500"/>
              <a:buFont typeface="Source Code Pro"/>
              <a:buNone/>
              <a:defRPr sz="500" b="1">
                <a:latin typeface="Source Code Pro"/>
                <a:ea typeface="Source Code Pro"/>
                <a:cs typeface="Source Code Pro"/>
                <a:sym typeface="Source Code Pro"/>
              </a:defRPr>
            </a:lvl4pPr>
            <a:lvl5pPr lvl="4" rtl="0">
              <a:spcBef>
                <a:spcPts val="1600"/>
              </a:spcBef>
              <a:spcAft>
                <a:spcPts val="0"/>
              </a:spcAft>
              <a:buSzPts val="500"/>
              <a:buFont typeface="Source Code Pro"/>
              <a:buNone/>
              <a:defRPr sz="500" b="1">
                <a:latin typeface="Source Code Pro"/>
                <a:ea typeface="Source Code Pro"/>
                <a:cs typeface="Source Code Pro"/>
                <a:sym typeface="Source Code Pro"/>
              </a:defRPr>
            </a:lvl5pPr>
            <a:lvl6pPr lvl="5" rtl="0">
              <a:spcBef>
                <a:spcPts val="1600"/>
              </a:spcBef>
              <a:spcAft>
                <a:spcPts val="0"/>
              </a:spcAft>
              <a:buSzPts val="500"/>
              <a:buFont typeface="Source Code Pro"/>
              <a:buNone/>
              <a:defRPr sz="500" b="1">
                <a:latin typeface="Source Code Pro"/>
                <a:ea typeface="Source Code Pro"/>
                <a:cs typeface="Source Code Pro"/>
                <a:sym typeface="Source Code Pro"/>
              </a:defRPr>
            </a:lvl6pPr>
            <a:lvl7pPr lvl="6" rtl="0">
              <a:spcBef>
                <a:spcPts val="1600"/>
              </a:spcBef>
              <a:spcAft>
                <a:spcPts val="0"/>
              </a:spcAft>
              <a:buSzPts val="500"/>
              <a:buFont typeface="Source Code Pro"/>
              <a:buNone/>
              <a:defRPr sz="500" b="1">
                <a:latin typeface="Source Code Pro"/>
                <a:ea typeface="Source Code Pro"/>
                <a:cs typeface="Source Code Pro"/>
                <a:sym typeface="Source Code Pro"/>
              </a:defRPr>
            </a:lvl7pPr>
            <a:lvl8pPr lvl="7" rtl="0">
              <a:spcBef>
                <a:spcPts val="1600"/>
              </a:spcBef>
              <a:spcAft>
                <a:spcPts val="0"/>
              </a:spcAft>
              <a:buSzPts val="500"/>
              <a:buFont typeface="Source Code Pro"/>
              <a:buNone/>
              <a:defRPr sz="500" b="1">
                <a:latin typeface="Source Code Pro"/>
                <a:ea typeface="Source Code Pro"/>
                <a:cs typeface="Source Code Pro"/>
                <a:sym typeface="Source Code Pro"/>
              </a:defRPr>
            </a:lvl8pPr>
            <a:lvl9pPr lvl="8" rtl="0">
              <a:spcBef>
                <a:spcPts val="1600"/>
              </a:spcBef>
              <a:spcAft>
                <a:spcPts val="1600"/>
              </a:spcAft>
              <a:buSzPts val="500"/>
              <a:buFont typeface="Source Code Pro"/>
              <a:buNone/>
              <a:defRPr sz="500" b="1">
                <a:latin typeface="Source Code Pro"/>
                <a:ea typeface="Source Code Pro"/>
                <a:cs typeface="Source Code Pro"/>
                <a:sym typeface="Source Code Pr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9" name="Google Shape;5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262A38"/>
              </a:buClr>
              <a:buSzPts val="2800"/>
              <a:buFont typeface="Source Sans Pro"/>
              <a:buNone/>
              <a:defRPr sz="2800">
                <a:solidFill>
                  <a:srgbClr val="262A38"/>
                </a:solidFill>
                <a:latin typeface="Source Sans Pro"/>
                <a:ea typeface="Source Sans Pro"/>
                <a:cs typeface="Source Sans Pro"/>
                <a:sym typeface="Source Sans Pro"/>
              </a:defRPr>
            </a:lvl1pPr>
            <a:lvl2pPr lvl="1">
              <a:spcBef>
                <a:spcPts val="0"/>
              </a:spcBef>
              <a:spcAft>
                <a:spcPts val="0"/>
              </a:spcAft>
              <a:buClr>
                <a:srgbClr val="262A38"/>
              </a:buClr>
              <a:buSzPts val="2800"/>
              <a:buFont typeface="Source Sans Pro"/>
              <a:buNone/>
              <a:defRPr sz="2800">
                <a:solidFill>
                  <a:srgbClr val="262A38"/>
                </a:solidFill>
                <a:latin typeface="Source Sans Pro"/>
                <a:ea typeface="Source Sans Pro"/>
                <a:cs typeface="Source Sans Pro"/>
                <a:sym typeface="Source Sans Pro"/>
              </a:defRPr>
            </a:lvl2pPr>
            <a:lvl3pPr lvl="2">
              <a:spcBef>
                <a:spcPts val="0"/>
              </a:spcBef>
              <a:spcAft>
                <a:spcPts val="0"/>
              </a:spcAft>
              <a:buClr>
                <a:srgbClr val="262A38"/>
              </a:buClr>
              <a:buSzPts val="2800"/>
              <a:buFont typeface="Source Sans Pro"/>
              <a:buNone/>
              <a:defRPr sz="2800">
                <a:solidFill>
                  <a:srgbClr val="262A38"/>
                </a:solidFill>
                <a:latin typeface="Source Sans Pro"/>
                <a:ea typeface="Source Sans Pro"/>
                <a:cs typeface="Source Sans Pro"/>
                <a:sym typeface="Source Sans Pro"/>
              </a:defRPr>
            </a:lvl3pPr>
            <a:lvl4pPr lvl="3">
              <a:spcBef>
                <a:spcPts val="0"/>
              </a:spcBef>
              <a:spcAft>
                <a:spcPts val="0"/>
              </a:spcAft>
              <a:buClr>
                <a:srgbClr val="262A38"/>
              </a:buClr>
              <a:buSzPts val="2800"/>
              <a:buFont typeface="Source Sans Pro"/>
              <a:buNone/>
              <a:defRPr sz="2800">
                <a:solidFill>
                  <a:srgbClr val="262A38"/>
                </a:solidFill>
                <a:latin typeface="Source Sans Pro"/>
                <a:ea typeface="Source Sans Pro"/>
                <a:cs typeface="Source Sans Pro"/>
                <a:sym typeface="Source Sans Pro"/>
              </a:defRPr>
            </a:lvl4pPr>
            <a:lvl5pPr lvl="4">
              <a:spcBef>
                <a:spcPts val="0"/>
              </a:spcBef>
              <a:spcAft>
                <a:spcPts val="0"/>
              </a:spcAft>
              <a:buClr>
                <a:srgbClr val="262A38"/>
              </a:buClr>
              <a:buSzPts val="2800"/>
              <a:buFont typeface="Source Sans Pro"/>
              <a:buNone/>
              <a:defRPr sz="2800">
                <a:solidFill>
                  <a:srgbClr val="262A38"/>
                </a:solidFill>
                <a:latin typeface="Source Sans Pro"/>
                <a:ea typeface="Source Sans Pro"/>
                <a:cs typeface="Source Sans Pro"/>
                <a:sym typeface="Source Sans Pro"/>
              </a:defRPr>
            </a:lvl5pPr>
            <a:lvl6pPr lvl="5">
              <a:spcBef>
                <a:spcPts val="0"/>
              </a:spcBef>
              <a:spcAft>
                <a:spcPts val="0"/>
              </a:spcAft>
              <a:buClr>
                <a:srgbClr val="262A38"/>
              </a:buClr>
              <a:buSzPts val="2800"/>
              <a:buFont typeface="Source Sans Pro"/>
              <a:buNone/>
              <a:defRPr sz="2800">
                <a:solidFill>
                  <a:srgbClr val="262A38"/>
                </a:solidFill>
                <a:latin typeface="Source Sans Pro"/>
                <a:ea typeface="Source Sans Pro"/>
                <a:cs typeface="Source Sans Pro"/>
                <a:sym typeface="Source Sans Pro"/>
              </a:defRPr>
            </a:lvl6pPr>
            <a:lvl7pPr lvl="6">
              <a:spcBef>
                <a:spcPts val="0"/>
              </a:spcBef>
              <a:spcAft>
                <a:spcPts val="0"/>
              </a:spcAft>
              <a:buClr>
                <a:srgbClr val="262A38"/>
              </a:buClr>
              <a:buSzPts val="2800"/>
              <a:buFont typeface="Source Sans Pro"/>
              <a:buNone/>
              <a:defRPr sz="2800">
                <a:solidFill>
                  <a:srgbClr val="262A38"/>
                </a:solidFill>
                <a:latin typeface="Source Sans Pro"/>
                <a:ea typeface="Source Sans Pro"/>
                <a:cs typeface="Source Sans Pro"/>
                <a:sym typeface="Source Sans Pro"/>
              </a:defRPr>
            </a:lvl7pPr>
            <a:lvl8pPr lvl="7">
              <a:spcBef>
                <a:spcPts val="0"/>
              </a:spcBef>
              <a:spcAft>
                <a:spcPts val="0"/>
              </a:spcAft>
              <a:buClr>
                <a:srgbClr val="262A38"/>
              </a:buClr>
              <a:buSzPts val="2800"/>
              <a:buFont typeface="Source Sans Pro"/>
              <a:buNone/>
              <a:defRPr sz="2800">
                <a:solidFill>
                  <a:srgbClr val="262A38"/>
                </a:solidFill>
                <a:latin typeface="Source Sans Pro"/>
                <a:ea typeface="Source Sans Pro"/>
                <a:cs typeface="Source Sans Pro"/>
                <a:sym typeface="Source Sans Pro"/>
              </a:defRPr>
            </a:lvl8pPr>
            <a:lvl9pPr lvl="8">
              <a:spcBef>
                <a:spcPts val="0"/>
              </a:spcBef>
              <a:spcAft>
                <a:spcPts val="0"/>
              </a:spcAft>
              <a:buClr>
                <a:srgbClr val="262A38"/>
              </a:buClr>
              <a:buSzPts val="2800"/>
              <a:buFont typeface="Source Sans Pro"/>
              <a:buNone/>
              <a:defRPr sz="2800">
                <a:solidFill>
                  <a:srgbClr val="262A38"/>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262A38"/>
              </a:buClr>
              <a:buSzPts val="1800"/>
              <a:buFont typeface="Source Sans Pro"/>
              <a:buChar char="●"/>
              <a:defRPr sz="1800">
                <a:solidFill>
                  <a:srgbClr val="262A38"/>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rgbClr val="262A38"/>
              </a:buClr>
              <a:buSzPts val="1400"/>
              <a:buFont typeface="Source Sans Pro"/>
              <a:buChar char="○"/>
              <a:defRPr>
                <a:solidFill>
                  <a:srgbClr val="262A38"/>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rgbClr val="262A38"/>
              </a:buClr>
              <a:buSzPts val="1400"/>
              <a:buFont typeface="Source Sans Pro"/>
              <a:buChar char="■"/>
              <a:defRPr>
                <a:solidFill>
                  <a:srgbClr val="262A38"/>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rgbClr val="262A38"/>
              </a:buClr>
              <a:buSzPts val="1400"/>
              <a:buFont typeface="Source Sans Pro"/>
              <a:buChar char="●"/>
              <a:defRPr>
                <a:solidFill>
                  <a:srgbClr val="262A38"/>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rgbClr val="262A38"/>
              </a:buClr>
              <a:buSzPts val="1400"/>
              <a:buFont typeface="Source Sans Pro"/>
              <a:buChar char="○"/>
              <a:defRPr>
                <a:solidFill>
                  <a:srgbClr val="262A38"/>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rgbClr val="262A38"/>
              </a:buClr>
              <a:buSzPts val="1400"/>
              <a:buFont typeface="Source Sans Pro"/>
              <a:buChar char="■"/>
              <a:defRPr>
                <a:solidFill>
                  <a:srgbClr val="262A38"/>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rgbClr val="262A38"/>
              </a:buClr>
              <a:buSzPts val="1400"/>
              <a:buFont typeface="Source Sans Pro"/>
              <a:buChar char="●"/>
              <a:defRPr>
                <a:solidFill>
                  <a:srgbClr val="262A38"/>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rgbClr val="262A38"/>
              </a:buClr>
              <a:buSzPts val="1400"/>
              <a:buFont typeface="Source Sans Pro"/>
              <a:buChar char="○"/>
              <a:defRPr>
                <a:solidFill>
                  <a:srgbClr val="262A38"/>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rgbClr val="262A38"/>
              </a:buClr>
              <a:buSzPts val="1400"/>
              <a:buFont typeface="Source Sans Pro"/>
              <a:buChar char="■"/>
              <a:defRPr>
                <a:solidFill>
                  <a:srgbClr val="262A38"/>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2D3141"/>
              </a:buClr>
              <a:buSzPts val="2800"/>
              <a:buFont typeface="Lato"/>
              <a:buNone/>
              <a:defRPr sz="2800">
                <a:solidFill>
                  <a:srgbClr val="2D3141"/>
                </a:solidFill>
                <a:latin typeface="Lato"/>
                <a:ea typeface="Lato"/>
                <a:cs typeface="Lato"/>
                <a:sym typeface="Lato"/>
              </a:defRPr>
            </a:lvl1pPr>
            <a:lvl2pPr lvl="1"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2pPr>
            <a:lvl3pPr lvl="2"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3pPr>
            <a:lvl4pPr lvl="3"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4pPr>
            <a:lvl5pPr lvl="4"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5pPr>
            <a:lvl6pPr lvl="5"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6pPr>
            <a:lvl7pPr lvl="6"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7pPr>
            <a:lvl8pPr lvl="7"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8pPr>
            <a:lvl9pPr lvl="8"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9pPr>
          </a:lstStyle>
          <a:p>
            <a:endParaRPr/>
          </a:p>
        </p:txBody>
      </p:sp>
      <p:sp>
        <p:nvSpPr>
          <p:cNvPr id="136" name="Google Shape;136;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F47353"/>
              </a:buClr>
              <a:buSzPts val="1800"/>
              <a:buFont typeface="Lato"/>
              <a:buChar char="—"/>
              <a:defRPr sz="1800">
                <a:solidFill>
                  <a:srgbClr val="2D3141"/>
                </a:solidFill>
                <a:latin typeface="Lato"/>
                <a:ea typeface="Lato"/>
                <a:cs typeface="Lato"/>
                <a:sym typeface="Lato"/>
              </a:defRPr>
            </a:lvl1pPr>
            <a:lvl2pPr marL="914400" lvl="1" indent="-317500" rtl="0">
              <a:lnSpc>
                <a:spcPct val="115000"/>
              </a:lnSpc>
              <a:spcBef>
                <a:spcPts val="0"/>
              </a:spcBef>
              <a:spcAft>
                <a:spcPts val="0"/>
              </a:spcAft>
              <a:buClr>
                <a:srgbClr val="2D3141"/>
              </a:buClr>
              <a:buSzPts val="1400"/>
              <a:buFont typeface="Lato"/>
              <a:buChar char="○"/>
              <a:defRPr>
                <a:solidFill>
                  <a:srgbClr val="2D3141"/>
                </a:solidFill>
                <a:latin typeface="Lato"/>
                <a:ea typeface="Lato"/>
                <a:cs typeface="Lato"/>
                <a:sym typeface="Lato"/>
              </a:defRPr>
            </a:lvl2pPr>
            <a:lvl3pPr marL="1371600" lvl="2" indent="-317500" rtl="0">
              <a:lnSpc>
                <a:spcPct val="115000"/>
              </a:lnSpc>
              <a:spcBef>
                <a:spcPts val="0"/>
              </a:spcBef>
              <a:spcAft>
                <a:spcPts val="0"/>
              </a:spcAft>
              <a:buClr>
                <a:srgbClr val="2D3141"/>
              </a:buClr>
              <a:buSzPts val="1400"/>
              <a:buFont typeface="Lato"/>
              <a:buChar char="■"/>
              <a:defRPr>
                <a:solidFill>
                  <a:srgbClr val="2D3141"/>
                </a:solidFill>
                <a:latin typeface="Lato"/>
                <a:ea typeface="Lato"/>
                <a:cs typeface="Lato"/>
                <a:sym typeface="Lato"/>
              </a:defRPr>
            </a:lvl3pPr>
            <a:lvl4pPr marL="1828800" lvl="3" indent="-317500" rtl="0">
              <a:lnSpc>
                <a:spcPct val="115000"/>
              </a:lnSpc>
              <a:spcBef>
                <a:spcPts val="0"/>
              </a:spcBef>
              <a:spcAft>
                <a:spcPts val="0"/>
              </a:spcAft>
              <a:buClr>
                <a:srgbClr val="2D3141"/>
              </a:buClr>
              <a:buSzPts val="1400"/>
              <a:buFont typeface="Lato"/>
              <a:buChar char="●"/>
              <a:defRPr>
                <a:solidFill>
                  <a:srgbClr val="2D3141"/>
                </a:solidFill>
                <a:latin typeface="Lato"/>
                <a:ea typeface="Lato"/>
                <a:cs typeface="Lato"/>
                <a:sym typeface="Lato"/>
              </a:defRPr>
            </a:lvl4pPr>
            <a:lvl5pPr marL="2286000" lvl="4" indent="-317500" rtl="0">
              <a:lnSpc>
                <a:spcPct val="115000"/>
              </a:lnSpc>
              <a:spcBef>
                <a:spcPts val="0"/>
              </a:spcBef>
              <a:spcAft>
                <a:spcPts val="0"/>
              </a:spcAft>
              <a:buClr>
                <a:srgbClr val="2D3141"/>
              </a:buClr>
              <a:buSzPts val="1400"/>
              <a:buFont typeface="Lato"/>
              <a:buChar char="○"/>
              <a:defRPr>
                <a:solidFill>
                  <a:srgbClr val="2D3141"/>
                </a:solidFill>
                <a:latin typeface="Lato"/>
                <a:ea typeface="Lato"/>
                <a:cs typeface="Lato"/>
                <a:sym typeface="Lato"/>
              </a:defRPr>
            </a:lvl5pPr>
            <a:lvl6pPr marL="2743200" lvl="5" indent="-317500" rtl="0">
              <a:lnSpc>
                <a:spcPct val="115000"/>
              </a:lnSpc>
              <a:spcBef>
                <a:spcPts val="0"/>
              </a:spcBef>
              <a:spcAft>
                <a:spcPts val="0"/>
              </a:spcAft>
              <a:buClr>
                <a:srgbClr val="2D3141"/>
              </a:buClr>
              <a:buSzPts val="1400"/>
              <a:buFont typeface="Lato"/>
              <a:buChar char="■"/>
              <a:defRPr>
                <a:solidFill>
                  <a:srgbClr val="2D3141"/>
                </a:solidFill>
                <a:latin typeface="Lato"/>
                <a:ea typeface="Lato"/>
                <a:cs typeface="Lato"/>
                <a:sym typeface="Lato"/>
              </a:defRPr>
            </a:lvl6pPr>
            <a:lvl7pPr marL="3200400" lvl="6" indent="-317500" rtl="0">
              <a:lnSpc>
                <a:spcPct val="115000"/>
              </a:lnSpc>
              <a:spcBef>
                <a:spcPts val="0"/>
              </a:spcBef>
              <a:spcAft>
                <a:spcPts val="0"/>
              </a:spcAft>
              <a:buClr>
                <a:srgbClr val="2D3141"/>
              </a:buClr>
              <a:buSzPts val="1400"/>
              <a:buFont typeface="Lato"/>
              <a:buChar char="●"/>
              <a:defRPr>
                <a:solidFill>
                  <a:srgbClr val="2D3141"/>
                </a:solidFill>
                <a:latin typeface="Lato"/>
                <a:ea typeface="Lato"/>
                <a:cs typeface="Lato"/>
                <a:sym typeface="Lato"/>
              </a:defRPr>
            </a:lvl7pPr>
            <a:lvl8pPr marL="3657600" lvl="7" indent="-317500" rtl="0">
              <a:lnSpc>
                <a:spcPct val="115000"/>
              </a:lnSpc>
              <a:spcBef>
                <a:spcPts val="0"/>
              </a:spcBef>
              <a:spcAft>
                <a:spcPts val="0"/>
              </a:spcAft>
              <a:buClr>
                <a:srgbClr val="2D3141"/>
              </a:buClr>
              <a:buSzPts val="1400"/>
              <a:buFont typeface="Lato"/>
              <a:buChar char="○"/>
              <a:defRPr>
                <a:solidFill>
                  <a:srgbClr val="2D3141"/>
                </a:solidFill>
                <a:latin typeface="Lato"/>
                <a:ea typeface="Lato"/>
                <a:cs typeface="Lato"/>
                <a:sym typeface="Lato"/>
              </a:defRPr>
            </a:lvl8pPr>
            <a:lvl9pPr marL="4114800" lvl="8" indent="-317500" rtl="0">
              <a:lnSpc>
                <a:spcPct val="115000"/>
              </a:lnSpc>
              <a:spcBef>
                <a:spcPts val="0"/>
              </a:spcBef>
              <a:spcAft>
                <a:spcPts val="0"/>
              </a:spcAft>
              <a:buClr>
                <a:srgbClr val="2D3141"/>
              </a:buClr>
              <a:buSzPts val="1400"/>
              <a:buFont typeface="Lato"/>
              <a:buChar char="■"/>
              <a:defRPr>
                <a:solidFill>
                  <a:srgbClr val="2D3141"/>
                </a:solidFill>
                <a:latin typeface="Lato"/>
                <a:ea typeface="Lato"/>
                <a:cs typeface="Lato"/>
                <a:sym typeface="Lato"/>
              </a:defRPr>
            </a:lvl9pPr>
          </a:lstStyle>
          <a:p>
            <a:endParaRPr/>
          </a:p>
        </p:txBody>
      </p:sp>
      <p:sp>
        <p:nvSpPr>
          <p:cNvPr id="137" name="Google Shape;13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etdbt.com/docs/dbt-cloud/cloud-dbt-cloud-support"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mailto:support@getdbt.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community.getdbt.com/"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status.getdbt.com/" TargetMode="External"/><Relationship Id="rId4" Type="http://schemas.openxmlformats.org/officeDocument/2006/relationships/hyperlink" Target="https://discourse.getdbt.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hyperlink" Target="https://docs.getdbt.com/docs/introduction" TargetMode="External"/><Relationship Id="rId3" Type="http://schemas.openxmlformats.org/officeDocument/2006/relationships/hyperlink" Target="https://www.youtube.com/watch?v=M8oi7nSaWps" TargetMode="External"/><Relationship Id="rId7" Type="http://schemas.openxmlformats.org/officeDocument/2006/relationships/hyperlink" Target="https://docs.getdbt.com/docs/dbt-cloud/cloud-overview"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www.atlassian.com/git/tutorials/comparing-workflows/gitflow-workflow" TargetMode="External"/><Relationship Id="rId5" Type="http://schemas.openxmlformats.org/officeDocument/2006/relationships/hyperlink" Target="https://dev.to/unseenwizzard/learn-git-concepts-not-commands-4gjc" TargetMode="External"/><Relationship Id="rId4" Type="http://schemas.openxmlformats.org/officeDocument/2006/relationships/hyperlink" Target="https://learn.getdbt.com/" TargetMode="External"/><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discourse.getdbt.com/t/how-we-structure-our-dbt-projects/355" TargetMode="External"/><Relationship Id="rId7" Type="http://schemas.openxmlformats.org/officeDocument/2006/relationships/hyperlink" Target="https://discourse.getdbt.com/t/the-exact-privileges-we-grant-outside-of-dbt/439"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discourse.getdbt.com/t/understanding-idempotent-data-transformations/518" TargetMode="External"/><Relationship Id="rId5" Type="http://schemas.openxmlformats.org/officeDocument/2006/relationships/hyperlink" Target="https://discourse.getdbt.com/t/why-the-fishtown-sql-style-guide-uses-so-many-ctes/1091" TargetMode="External"/><Relationship Id="rId4" Type="http://schemas.openxmlformats.org/officeDocument/2006/relationships/hyperlink" Target="https://github.com/fishtown-analytics/corp/blob/master/dbt_coding_conventions.md" TargetMode="Externa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A38"/>
        </a:solidFill>
        <a:effectLst/>
      </p:bgPr>
    </p:bg>
    <p:spTree>
      <p:nvGrpSpPr>
        <p:cNvPr id="1" name="Shape 220"/>
        <p:cNvGrpSpPr/>
        <p:nvPr/>
      </p:nvGrpSpPr>
      <p:grpSpPr>
        <a:xfrm>
          <a:off x="0" y="0"/>
          <a:ext cx="0" cy="0"/>
          <a:chOff x="0" y="0"/>
          <a:chExt cx="0" cy="0"/>
        </a:xfrm>
      </p:grpSpPr>
      <p:pic>
        <p:nvPicPr>
          <p:cNvPr id="221" name="Google Shape;221;p44"/>
          <p:cNvPicPr preferRelativeResize="0"/>
          <p:nvPr/>
        </p:nvPicPr>
        <p:blipFill rotWithShape="1">
          <a:blip r:embed="rId3">
            <a:alphaModFix/>
          </a:blip>
          <a:srcRect l="4718" r="4718"/>
          <a:stretch/>
        </p:blipFill>
        <p:spPr>
          <a:xfrm>
            <a:off x="862958" y="0"/>
            <a:ext cx="8281037" cy="5143501"/>
          </a:xfrm>
          <a:prstGeom prst="rect">
            <a:avLst/>
          </a:prstGeom>
          <a:noFill/>
          <a:ln>
            <a:noFill/>
          </a:ln>
        </p:spPr>
      </p:pic>
      <p:sp>
        <p:nvSpPr>
          <p:cNvPr id="222" name="Google Shape;222;p44"/>
          <p:cNvSpPr txBox="1">
            <a:spLocks noGrp="1"/>
          </p:cNvSpPr>
          <p:nvPr>
            <p:ph type="ctrTitle" idx="4294967295"/>
          </p:nvPr>
        </p:nvSpPr>
        <p:spPr>
          <a:xfrm>
            <a:off x="311700" y="1865717"/>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FFFFFF"/>
                </a:solidFill>
              </a:rPr>
              <a:t>dbt Kickoff Call</a:t>
            </a:r>
            <a:endParaRPr sz="2800" b="1">
              <a:solidFill>
                <a:srgbClr val="FFFFFF"/>
              </a:solidFill>
            </a:endParaRPr>
          </a:p>
        </p:txBody>
      </p:sp>
      <p:sp>
        <p:nvSpPr>
          <p:cNvPr id="223" name="Google Shape;223;p44"/>
          <p:cNvSpPr txBox="1">
            <a:spLocks noGrp="1"/>
          </p:cNvSpPr>
          <p:nvPr>
            <p:ph type="ctrTitle" idx="4294967295"/>
          </p:nvPr>
        </p:nvSpPr>
        <p:spPr>
          <a:xfrm>
            <a:off x="376400" y="2644242"/>
            <a:ext cx="8520600" cy="4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C6CCD4"/>
                </a:solidFill>
              </a:rPr>
              <a:t>L'Oréal</a:t>
            </a:r>
            <a:endParaRPr sz="2400">
              <a:solidFill>
                <a:srgbClr val="C6CCD4"/>
              </a:solidFill>
            </a:endParaRPr>
          </a:p>
        </p:txBody>
      </p:sp>
      <p:cxnSp>
        <p:nvCxnSpPr>
          <p:cNvPr id="224" name="Google Shape;224;p44"/>
          <p:cNvCxnSpPr/>
          <p:nvPr/>
        </p:nvCxnSpPr>
        <p:spPr>
          <a:xfrm>
            <a:off x="262425" y="1752000"/>
            <a:ext cx="6560700" cy="0"/>
          </a:xfrm>
          <a:prstGeom prst="straightConnector1">
            <a:avLst/>
          </a:prstGeom>
          <a:noFill/>
          <a:ln w="19050" cap="flat" cmpd="sng">
            <a:solidFill>
              <a:srgbClr val="047377"/>
            </a:solidFill>
            <a:prstDash val="solid"/>
            <a:round/>
            <a:headEnd type="none" w="med" len="med"/>
            <a:tailEnd type="none" w="med" len="med"/>
          </a:ln>
        </p:spPr>
      </p:cxnSp>
      <p:pic>
        <p:nvPicPr>
          <p:cNvPr id="225" name="Google Shape;225;p44"/>
          <p:cNvPicPr preferRelativeResize="0"/>
          <p:nvPr/>
        </p:nvPicPr>
        <p:blipFill>
          <a:blip r:embed="rId4">
            <a:alphaModFix/>
          </a:blip>
          <a:stretch>
            <a:fillRect/>
          </a:stretch>
        </p:blipFill>
        <p:spPr>
          <a:xfrm>
            <a:off x="182671" y="4642496"/>
            <a:ext cx="935359" cy="34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53"/>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dbt Rapid Onboarding Topics by Session</a:t>
            </a: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p:txBody>
      </p:sp>
      <p:sp>
        <p:nvSpPr>
          <p:cNvPr id="332" name="Google Shape;33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333" name="Google Shape;333;p53"/>
          <p:cNvGraphicFramePr/>
          <p:nvPr/>
        </p:nvGraphicFramePr>
        <p:xfrm>
          <a:off x="1143000" y="1247600"/>
          <a:ext cx="3000000" cy="3000000"/>
        </p:xfrm>
        <a:graphic>
          <a:graphicData uri="http://schemas.openxmlformats.org/drawingml/2006/table">
            <a:tbl>
              <a:tblPr>
                <a:noFill/>
                <a:tableStyleId>{3499D201-1C38-470B-B502-60212B0CC1B2}</a:tableStyleId>
              </a:tblPr>
              <a:tblGrid>
                <a:gridCol w="800100">
                  <a:extLst>
                    <a:ext uri="{9D8B030D-6E8A-4147-A177-3AD203B41FA5}">
                      <a16:colId xmlns:a16="http://schemas.microsoft.com/office/drawing/2014/main" val="20000"/>
                    </a:ext>
                  </a:extLst>
                </a:gridCol>
                <a:gridCol w="6057900">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1100">
                          <a:solidFill>
                            <a:srgbClr val="047377"/>
                          </a:solidFill>
                          <a:latin typeface="Source Sans Pro"/>
                          <a:ea typeface="Source Sans Pro"/>
                          <a:cs typeface="Source Sans Pro"/>
                          <a:sym typeface="Source Sans Pro"/>
                        </a:rPr>
                        <a:t>Session</a:t>
                      </a:r>
                      <a:endParaRPr sz="1100">
                        <a:solidFill>
                          <a:srgbClr val="047377"/>
                        </a:solidFill>
                        <a:latin typeface="Source Sans Pro"/>
                        <a:ea typeface="Source Sans Pro"/>
                        <a:cs typeface="Source Sans Pro"/>
                        <a:sym typeface="Source Sans Pro"/>
                      </a:endParaRPr>
                    </a:p>
                  </a:txBody>
                  <a:tcPr marL="63500" marR="63500" marT="63500" marB="63500"/>
                </a:tc>
                <a:tc>
                  <a:txBody>
                    <a:bodyPr/>
                    <a:lstStyle/>
                    <a:p>
                      <a:pPr marL="0" lvl="0" indent="0" algn="l" rtl="0">
                        <a:spcBef>
                          <a:spcPts val="0"/>
                        </a:spcBef>
                        <a:spcAft>
                          <a:spcPts val="0"/>
                        </a:spcAft>
                        <a:buNone/>
                      </a:pPr>
                      <a:r>
                        <a:rPr lang="en" sz="1100">
                          <a:solidFill>
                            <a:srgbClr val="047377"/>
                          </a:solidFill>
                          <a:latin typeface="Source Sans Pro"/>
                          <a:ea typeface="Source Sans Pro"/>
                          <a:cs typeface="Source Sans Pro"/>
                          <a:sym typeface="Source Sans Pro"/>
                        </a:rPr>
                        <a:t>Focus</a:t>
                      </a:r>
                      <a:endParaRPr sz="1100">
                        <a:solidFill>
                          <a:srgbClr val="047377"/>
                        </a:solidFill>
                        <a:latin typeface="Source Sans Pro"/>
                        <a:ea typeface="Source Sans Pro"/>
                        <a:cs typeface="Source Sans Pro"/>
                        <a:sym typeface="Source Sans Pro"/>
                      </a:endParaRPr>
                    </a:p>
                  </a:txBody>
                  <a:tcPr marL="63500" marR="63500" marT="63500" marB="63500"/>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100">
                          <a:solidFill>
                            <a:srgbClr val="047377"/>
                          </a:solidFill>
                          <a:latin typeface="Source Sans Pro"/>
                          <a:ea typeface="Source Sans Pro"/>
                          <a:cs typeface="Source Sans Pro"/>
                          <a:sym typeface="Source Sans Pro"/>
                        </a:rPr>
                        <a:t>1</a:t>
                      </a:r>
                      <a:endParaRPr sz="1100">
                        <a:solidFill>
                          <a:srgbClr val="047377"/>
                        </a:solidFill>
                        <a:latin typeface="Source Sans Pro"/>
                        <a:ea typeface="Source Sans Pro"/>
                        <a:cs typeface="Source Sans Pro"/>
                        <a:sym typeface="Source Sans Pro"/>
                      </a:endParaRPr>
                    </a:p>
                  </a:txBody>
                  <a:tcPr marL="63500" marR="63500" marT="63500" marB="63500"/>
                </a:tc>
                <a:tc>
                  <a:txBody>
                    <a:bodyPr/>
                    <a:lstStyle/>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Discussion around current infrastructure and any planned changes</a:t>
                      </a:r>
                      <a:endParaRPr sz="1100">
                        <a:solidFill>
                          <a:srgbClr val="047377"/>
                        </a:solidFill>
                        <a:latin typeface="Source Sans Pro"/>
                        <a:ea typeface="Source Sans Pro"/>
                        <a:cs typeface="Source Sans Pro"/>
                        <a:sym typeface="Source Sans Pro"/>
                      </a:endParaRPr>
                    </a:p>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Walkthrough of an exemplar dbt project</a:t>
                      </a:r>
                      <a:endParaRPr sz="1100">
                        <a:solidFill>
                          <a:srgbClr val="047377"/>
                        </a:solidFill>
                        <a:latin typeface="Source Sans Pro"/>
                        <a:ea typeface="Source Sans Pro"/>
                        <a:cs typeface="Source Sans Pro"/>
                        <a:sym typeface="Source Sans Pro"/>
                      </a:endParaRPr>
                    </a:p>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Begin migration of existing transformation code OR begin building initial model code for the project</a:t>
                      </a:r>
                      <a:endParaRPr sz="1100">
                        <a:solidFill>
                          <a:srgbClr val="047377"/>
                        </a:solidFill>
                        <a:latin typeface="Source Sans Pro"/>
                        <a:ea typeface="Source Sans Pro"/>
                        <a:cs typeface="Source Sans Pro"/>
                        <a:sym typeface="Source Sans Pro"/>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100">
                          <a:solidFill>
                            <a:srgbClr val="047377"/>
                          </a:solidFill>
                          <a:latin typeface="Source Sans Pro"/>
                          <a:ea typeface="Source Sans Pro"/>
                          <a:cs typeface="Source Sans Pro"/>
                          <a:sym typeface="Source Sans Pro"/>
                        </a:rPr>
                        <a:t>2</a:t>
                      </a:r>
                      <a:endParaRPr sz="1100">
                        <a:solidFill>
                          <a:srgbClr val="047377"/>
                        </a:solidFill>
                        <a:latin typeface="Source Sans Pro"/>
                        <a:ea typeface="Source Sans Pro"/>
                        <a:cs typeface="Source Sans Pro"/>
                        <a:sym typeface="Source Sans Pro"/>
                      </a:endParaRPr>
                    </a:p>
                  </a:txBody>
                  <a:tcPr marL="63500" marR="63500" marT="63500" marB="63500"/>
                </a:tc>
                <a:tc>
                  <a:txBody>
                    <a:bodyPr/>
                    <a:lstStyle/>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Complete the migration of transformation code OR building initial model code</a:t>
                      </a:r>
                      <a:endParaRPr sz="1100">
                        <a:solidFill>
                          <a:srgbClr val="047377"/>
                        </a:solidFill>
                        <a:latin typeface="Source Sans Pro"/>
                        <a:ea typeface="Source Sans Pro"/>
                        <a:cs typeface="Source Sans Pro"/>
                        <a:sym typeface="Source Sans Pro"/>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100">
                          <a:solidFill>
                            <a:srgbClr val="047377"/>
                          </a:solidFill>
                          <a:latin typeface="Source Sans Pro"/>
                          <a:ea typeface="Source Sans Pro"/>
                          <a:cs typeface="Source Sans Pro"/>
                          <a:sym typeface="Source Sans Pro"/>
                        </a:rPr>
                        <a:t>3</a:t>
                      </a:r>
                      <a:endParaRPr sz="1100">
                        <a:solidFill>
                          <a:srgbClr val="047377"/>
                        </a:solidFill>
                        <a:latin typeface="Source Sans Pro"/>
                        <a:ea typeface="Source Sans Pro"/>
                        <a:cs typeface="Source Sans Pro"/>
                        <a:sym typeface="Source Sans Pro"/>
                      </a:endParaRPr>
                    </a:p>
                  </a:txBody>
                  <a:tcPr marL="63500" marR="63500" marT="63500" marB="63500"/>
                </a:tc>
                <a:tc>
                  <a:txBody>
                    <a:bodyPr/>
                    <a:lstStyle/>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Ensure all models have primary keys</a:t>
                      </a:r>
                      <a:endParaRPr sz="1100">
                        <a:solidFill>
                          <a:srgbClr val="047377"/>
                        </a:solidFill>
                        <a:latin typeface="Source Sans Pro"/>
                        <a:ea typeface="Source Sans Pro"/>
                        <a:cs typeface="Source Sans Pro"/>
                        <a:sym typeface="Source Sans Pro"/>
                      </a:endParaRPr>
                    </a:p>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Apply testing for all models and sources built in previous sessions</a:t>
                      </a:r>
                      <a:endParaRPr sz="1100">
                        <a:solidFill>
                          <a:srgbClr val="047377"/>
                        </a:solidFill>
                        <a:latin typeface="Source Sans Pro"/>
                        <a:ea typeface="Source Sans Pro"/>
                        <a:cs typeface="Source Sans Pro"/>
                        <a:sym typeface="Source Sans Pro"/>
                      </a:endParaRPr>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100">
                          <a:solidFill>
                            <a:srgbClr val="047377"/>
                          </a:solidFill>
                          <a:latin typeface="Source Sans Pro"/>
                          <a:ea typeface="Source Sans Pro"/>
                          <a:cs typeface="Source Sans Pro"/>
                          <a:sym typeface="Source Sans Pro"/>
                        </a:rPr>
                        <a:t>4</a:t>
                      </a:r>
                      <a:endParaRPr sz="1100">
                        <a:solidFill>
                          <a:srgbClr val="047377"/>
                        </a:solidFill>
                        <a:latin typeface="Source Sans Pro"/>
                        <a:ea typeface="Source Sans Pro"/>
                        <a:cs typeface="Source Sans Pro"/>
                        <a:sym typeface="Source Sans Pro"/>
                      </a:endParaRPr>
                    </a:p>
                  </a:txBody>
                  <a:tcPr marL="63500" marR="63500" marT="63500" marB="63500"/>
                </a:tc>
                <a:tc>
                  <a:txBody>
                    <a:bodyPr/>
                    <a:lstStyle/>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Write documentation for the models and sources built in previous sessions</a:t>
                      </a:r>
                      <a:endParaRPr sz="1100">
                        <a:solidFill>
                          <a:srgbClr val="047377"/>
                        </a:solidFill>
                        <a:latin typeface="Source Sans Pro"/>
                        <a:ea typeface="Source Sans Pro"/>
                        <a:cs typeface="Source Sans Pro"/>
                        <a:sym typeface="Source Sans Pro"/>
                      </a:endParaRPr>
                    </a:p>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Configure dbt to run on a schedule with in the deployment environment with best practices</a:t>
                      </a:r>
                      <a:endParaRPr sz="1100">
                        <a:solidFill>
                          <a:srgbClr val="047377"/>
                        </a:solidFill>
                        <a:latin typeface="Source Sans Pro"/>
                        <a:ea typeface="Source Sans Pro"/>
                        <a:cs typeface="Source Sans Pro"/>
                        <a:sym typeface="Source Sans Pro"/>
                      </a:endParaRPr>
                    </a:p>
                  </a:txBody>
                  <a:tcPr marL="63500" marR="63500" marT="63500" marB="63500"/>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100">
                          <a:solidFill>
                            <a:srgbClr val="047377"/>
                          </a:solidFill>
                          <a:latin typeface="Source Sans Pro"/>
                          <a:ea typeface="Source Sans Pro"/>
                          <a:cs typeface="Source Sans Pro"/>
                          <a:sym typeface="Source Sans Pro"/>
                        </a:rPr>
                        <a:t>5</a:t>
                      </a:r>
                      <a:endParaRPr sz="1100">
                        <a:solidFill>
                          <a:srgbClr val="047377"/>
                        </a:solidFill>
                        <a:latin typeface="Source Sans Pro"/>
                        <a:ea typeface="Source Sans Pro"/>
                        <a:cs typeface="Source Sans Pro"/>
                        <a:sym typeface="Source Sans Pro"/>
                      </a:endParaRPr>
                    </a:p>
                  </a:txBody>
                  <a:tcPr marL="63500" marR="63500" marT="63500" marB="63500"/>
                </a:tc>
                <a:tc>
                  <a:txBody>
                    <a:bodyPr/>
                    <a:lstStyle/>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Start drafting key documents to support future data team collaboration including a readme, style guide</a:t>
                      </a:r>
                      <a:endParaRPr sz="1100">
                        <a:solidFill>
                          <a:srgbClr val="047377"/>
                        </a:solidFill>
                        <a:latin typeface="Source Sans Pro"/>
                        <a:ea typeface="Source Sans Pro"/>
                        <a:cs typeface="Source Sans Pro"/>
                        <a:sym typeface="Source Sans Pro"/>
                      </a:endParaRPr>
                    </a:p>
                  </a:txBody>
                  <a:tcPr marL="63500" marR="63500" marT="63500" marB="63500"/>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100">
                          <a:solidFill>
                            <a:srgbClr val="047377"/>
                          </a:solidFill>
                          <a:latin typeface="Source Sans Pro"/>
                          <a:ea typeface="Source Sans Pro"/>
                          <a:cs typeface="Source Sans Pro"/>
                          <a:sym typeface="Source Sans Pro"/>
                        </a:rPr>
                        <a:t>6</a:t>
                      </a:r>
                      <a:endParaRPr sz="1100">
                        <a:solidFill>
                          <a:srgbClr val="047377"/>
                        </a:solidFill>
                        <a:latin typeface="Source Sans Pro"/>
                        <a:ea typeface="Source Sans Pro"/>
                        <a:cs typeface="Source Sans Pro"/>
                        <a:sym typeface="Source Sans Pro"/>
                      </a:endParaRPr>
                    </a:p>
                  </a:txBody>
                  <a:tcPr marL="63500" marR="63500" marT="63500" marB="63500"/>
                </a:tc>
                <a:tc>
                  <a:txBody>
                    <a:bodyPr/>
                    <a:lstStyle/>
                    <a:p>
                      <a:pPr marL="457200" lvl="0" indent="-298450" algn="l" rtl="0">
                        <a:spcBef>
                          <a:spcPts val="0"/>
                        </a:spcBef>
                        <a:spcAft>
                          <a:spcPts val="0"/>
                        </a:spcAft>
                        <a:buClr>
                          <a:srgbClr val="047377"/>
                        </a:buClr>
                        <a:buSzPts val="1100"/>
                        <a:buFont typeface="Source Sans Pro"/>
                        <a:buChar char="●"/>
                      </a:pPr>
                      <a:r>
                        <a:rPr lang="en" sz="1100">
                          <a:solidFill>
                            <a:srgbClr val="047377"/>
                          </a:solidFill>
                          <a:latin typeface="Source Sans Pro"/>
                          <a:ea typeface="Source Sans Pro"/>
                          <a:cs typeface="Source Sans Pro"/>
                          <a:sym typeface="Source Sans Pro"/>
                        </a:rPr>
                        <a:t>Finalize the initial version of the dbt project including models, tests, documentation, and key documents.</a:t>
                      </a:r>
                      <a:endParaRPr sz="1100">
                        <a:solidFill>
                          <a:srgbClr val="047377"/>
                        </a:solidFill>
                        <a:latin typeface="Source Sans Pro"/>
                        <a:ea typeface="Source Sans Pro"/>
                        <a:cs typeface="Source Sans Pro"/>
                        <a:sym typeface="Source Sans Pro"/>
                      </a:endParaRPr>
                    </a:p>
                  </a:txBody>
                  <a:tcPr marL="63500" marR="63500" marT="63500" marB="63500"/>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Source Sans Pro SemiBold"/>
                <a:ea typeface="Source Sans Pro SemiBold"/>
                <a:cs typeface="Source Sans Pro SemiBold"/>
                <a:sym typeface="Source Sans Pro SemiBold"/>
              </a:rPr>
              <a:t>Communication</a:t>
            </a:r>
            <a:endParaRPr>
              <a:latin typeface="Source Sans Pro SemiBold"/>
              <a:ea typeface="Source Sans Pro SemiBold"/>
              <a:cs typeface="Source Sans Pro SemiBold"/>
              <a:sym typeface="Source Sans Pr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55"/>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Communication</a:t>
            </a: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p:txBody>
      </p:sp>
      <p:sp>
        <p:nvSpPr>
          <p:cNvPr id="344" name="Google Shape;344;p55"/>
          <p:cNvSpPr txBox="1"/>
          <p:nvPr/>
        </p:nvSpPr>
        <p:spPr>
          <a:xfrm>
            <a:off x="648525" y="1177100"/>
            <a:ext cx="7481400" cy="304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u="sng">
                <a:solidFill>
                  <a:schemeClr val="accent5"/>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Support Channels</a:t>
            </a:r>
            <a:endParaRPr sz="1600" b="1">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SzPts val="1600"/>
              <a:buFont typeface="Source Sans Pro"/>
              <a:buChar char="●"/>
            </a:pPr>
            <a:r>
              <a:rPr lang="en" sz="1600">
                <a:solidFill>
                  <a:srgbClr val="005872"/>
                </a:solidFill>
                <a:latin typeface="Source Sans Pro"/>
                <a:ea typeface="Source Sans Pro"/>
                <a:cs typeface="Source Sans Pro"/>
                <a:sym typeface="Source Sans Pro"/>
              </a:rPr>
              <a:t>Email - </a:t>
            </a:r>
            <a:r>
              <a:rPr lang="en" sz="1600" u="sng">
                <a:solidFill>
                  <a:schemeClr val="accent5"/>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support@getdbt.com</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Zendesk / Chat (Direct Technical Support)</a:t>
            </a:r>
            <a:endParaRPr sz="1600">
              <a:solidFill>
                <a:srgbClr val="00587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0587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600" b="1">
                <a:solidFill>
                  <a:srgbClr val="005872"/>
                </a:solidFill>
                <a:latin typeface="Source Sans Pro"/>
                <a:ea typeface="Source Sans Pro"/>
                <a:cs typeface="Source Sans Pro"/>
                <a:sym typeface="Source Sans Pro"/>
              </a:rPr>
              <a:t>Best for questions like…</a:t>
            </a:r>
            <a:endParaRPr sz="1600" b="1">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“How do I set up a dbt Cloud Project?”</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“Help I can’t log in!”</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“Something isn’t working the way I would expect it to in a macro I created/I need help troubleshooting this error.”</a:t>
            </a: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p:txBody>
      </p:sp>
      <p:sp>
        <p:nvSpPr>
          <p:cNvPr id="345" name="Google Shape;345;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
        <p:cNvGrpSpPr/>
        <p:nvPr/>
      </p:nvGrpSpPr>
      <p:grpSpPr>
        <a:xfrm>
          <a:off x="0" y="0"/>
          <a:ext cx="0" cy="0"/>
          <a:chOff x="0" y="0"/>
          <a:chExt cx="0" cy="0"/>
        </a:xfrm>
      </p:grpSpPr>
      <p:sp>
        <p:nvSpPr>
          <p:cNvPr id="350" name="Google Shape;350;p56"/>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Communication</a:t>
            </a: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p:txBody>
      </p:sp>
      <p:sp>
        <p:nvSpPr>
          <p:cNvPr id="351" name="Google Shape;351;p56"/>
          <p:cNvSpPr txBox="1"/>
          <p:nvPr/>
        </p:nvSpPr>
        <p:spPr>
          <a:xfrm>
            <a:off x="648525" y="1266125"/>
            <a:ext cx="7481400" cy="304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005872"/>
                </a:solidFill>
                <a:latin typeface="Source Sans Pro"/>
                <a:ea typeface="Source Sans Pro"/>
                <a:cs typeface="Source Sans Pro"/>
                <a:sym typeface="Source Sans Pro"/>
              </a:rPr>
              <a:t>Beyond Onboarding</a:t>
            </a:r>
            <a:endParaRPr sz="1600" b="1">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Ongoing Check-ins with Account Team</a:t>
            </a:r>
            <a:endParaRPr sz="1600">
              <a:solidFill>
                <a:srgbClr val="005872"/>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Weekly Meeting for Month 1</a:t>
            </a:r>
            <a:endParaRPr sz="1600">
              <a:solidFill>
                <a:srgbClr val="005872"/>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Every other week meeting for Months 2 and 3</a:t>
            </a:r>
            <a:endParaRPr sz="1600">
              <a:solidFill>
                <a:srgbClr val="005872"/>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Monthly meeting for months 3 and beyond</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Quarterly Account Usage review</a:t>
            </a: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p:txBody>
      </p:sp>
      <p:sp>
        <p:nvSpPr>
          <p:cNvPr id="352" name="Google Shape;352;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Source Sans Pro SemiBold"/>
                <a:ea typeface="Source Sans Pro SemiBold"/>
                <a:cs typeface="Source Sans Pro SemiBold"/>
                <a:sym typeface="Source Sans Pro SemiBold"/>
              </a:rPr>
              <a:t>Goals</a:t>
            </a:r>
            <a:endParaRPr>
              <a:latin typeface="Source Sans Pro SemiBold"/>
              <a:ea typeface="Source Sans Pro SemiBold"/>
              <a:cs typeface="Source Sans Pro SemiBold"/>
              <a:sym typeface="Source Sans Pr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sp>
        <p:nvSpPr>
          <p:cNvPr id="362" name="Google Shape;362;p58"/>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Goals beyond Onboarding</a:t>
            </a: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p:txBody>
      </p:sp>
      <p:sp>
        <p:nvSpPr>
          <p:cNvPr id="363" name="Google Shape;363;p58"/>
          <p:cNvSpPr txBox="1"/>
          <p:nvPr/>
        </p:nvSpPr>
        <p:spPr>
          <a:xfrm>
            <a:off x="628650" y="1241150"/>
            <a:ext cx="7481400" cy="30411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What does success look like after implementing dbt?</a:t>
            </a:r>
            <a:endParaRPr sz="1600">
              <a:solidFill>
                <a:srgbClr val="005872"/>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First 2 projects (rebuild will take ~2 years)</a:t>
            </a:r>
            <a:endParaRPr sz="1600">
              <a:solidFill>
                <a:srgbClr val="005872"/>
              </a:solidFill>
              <a:latin typeface="Source Sans Pro"/>
              <a:ea typeface="Source Sans Pro"/>
              <a:cs typeface="Source Sans Pro"/>
              <a:sym typeface="Source Sans Pro"/>
            </a:endParaRPr>
          </a:p>
          <a:p>
            <a:pPr marL="1371600" lvl="2"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SAP -&gt; Success Factors reporting (PowerBI) </a:t>
            </a:r>
            <a:r>
              <a:rPr lang="en" sz="1600" b="1">
                <a:solidFill>
                  <a:srgbClr val="005872"/>
                </a:solidFill>
                <a:latin typeface="Source Sans Pro"/>
                <a:ea typeface="Source Sans Pro"/>
                <a:cs typeface="Source Sans Pro"/>
                <a:sym typeface="Source Sans Pro"/>
              </a:rPr>
              <a:t>HR Data Platform</a:t>
            </a:r>
            <a:endParaRPr sz="1600" b="1">
              <a:solidFill>
                <a:srgbClr val="005872"/>
              </a:solidFill>
              <a:latin typeface="Source Sans Pro"/>
              <a:ea typeface="Source Sans Pro"/>
              <a:cs typeface="Source Sans Pro"/>
              <a:sym typeface="Source Sans Pro"/>
            </a:endParaRPr>
          </a:p>
          <a:p>
            <a:pPr marL="1828800" lvl="3"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Project 1: Learning: Employee Training </a:t>
            </a:r>
            <a:endParaRPr sz="1600">
              <a:solidFill>
                <a:srgbClr val="005872"/>
              </a:solidFill>
              <a:latin typeface="Source Sans Pro"/>
              <a:ea typeface="Source Sans Pro"/>
              <a:cs typeface="Source Sans Pro"/>
              <a:sym typeface="Source Sans Pro"/>
            </a:endParaRPr>
          </a:p>
          <a:p>
            <a:pPr marL="1828800" lvl="3"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Project 2: Performance Management</a:t>
            </a:r>
            <a:endParaRPr sz="1600">
              <a:solidFill>
                <a:srgbClr val="005872"/>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Licensing could grow over time when they start to parallelise </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Develop a quarterly check-in cadence</a:t>
            </a:r>
            <a:endParaRPr sz="1600">
              <a:solidFill>
                <a:srgbClr val="005872"/>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Ernesto to schedule for end of September </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Decide / Document dbt Architecture </a:t>
            </a:r>
            <a:endParaRPr sz="1600">
              <a:solidFill>
                <a:srgbClr val="005872"/>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Session possibly next week on Auditing </a:t>
            </a:r>
            <a:endParaRPr sz="1600">
              <a:solidFill>
                <a:srgbClr val="005872"/>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Ernesto to ask Rebecca about non-refactored but green </a:t>
            </a:r>
            <a:endParaRPr sz="1600">
              <a:solidFill>
                <a:srgbClr val="00587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p:txBody>
      </p:sp>
      <p:sp>
        <p:nvSpPr>
          <p:cNvPr id="364" name="Google Shape;364;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Source Sans Pro SemiBold"/>
                <a:ea typeface="Source Sans Pro SemiBold"/>
                <a:cs typeface="Source Sans Pro SemiBold"/>
                <a:sym typeface="Source Sans Pro SemiBold"/>
              </a:rPr>
              <a:t>Learning Resources</a:t>
            </a:r>
            <a:endParaRPr>
              <a:latin typeface="Source Sans Pro SemiBold"/>
              <a:ea typeface="Source Sans Pro SemiBold"/>
              <a:cs typeface="Source Sans Pro SemiBold"/>
              <a:sym typeface="Source Sans Pr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3"/>
        <p:cNvGrpSpPr/>
        <p:nvPr/>
      </p:nvGrpSpPr>
      <p:grpSpPr>
        <a:xfrm>
          <a:off x="0" y="0"/>
          <a:ext cx="0" cy="0"/>
          <a:chOff x="0" y="0"/>
          <a:chExt cx="0" cy="0"/>
        </a:xfrm>
      </p:grpSpPr>
      <p:sp>
        <p:nvSpPr>
          <p:cNvPr id="374" name="Google Shape;374;p60"/>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Resources</a:t>
            </a: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p:txBody>
      </p:sp>
      <p:sp>
        <p:nvSpPr>
          <p:cNvPr id="375" name="Google Shape;375;p60"/>
          <p:cNvSpPr txBox="1"/>
          <p:nvPr/>
        </p:nvSpPr>
        <p:spPr>
          <a:xfrm>
            <a:off x="648525" y="1227950"/>
            <a:ext cx="7481400" cy="304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u="sng">
                <a:solidFill>
                  <a:schemeClr val="hlink"/>
                </a:solidFill>
                <a:latin typeface="Source Sans Pro"/>
                <a:ea typeface="Source Sans Pro"/>
                <a:cs typeface="Source Sans Pro"/>
                <a:sym typeface="Source Sans Pro"/>
                <a:hlinkClick r:id="rId3"/>
              </a:rPr>
              <a:t>Community</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13,000+ members with opinionated responses to questions like “What is the best approach to X?”</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Join the #beginners, #modeling and #dbt-cloud channels!</a:t>
            </a:r>
            <a:endParaRPr sz="1600">
              <a:solidFill>
                <a:srgbClr val="00587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600" u="sng">
                <a:solidFill>
                  <a:schemeClr val="hlink"/>
                </a:solidFill>
                <a:latin typeface="Source Sans Pro"/>
                <a:ea typeface="Source Sans Pro"/>
                <a:cs typeface="Source Sans Pro"/>
                <a:sym typeface="Source Sans Pro"/>
                <a:hlinkClick r:id="rId4"/>
              </a:rPr>
              <a:t>Discourse</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Shared learnings like “How we structure our dbt projects” and “How to create near real time models with dbt + SQL”</a:t>
            </a:r>
            <a:endParaRPr sz="1600">
              <a:solidFill>
                <a:srgbClr val="00587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600" u="sng">
                <a:solidFill>
                  <a:schemeClr val="hlink"/>
                </a:solidFill>
                <a:latin typeface="Source Sans Pro"/>
                <a:ea typeface="Source Sans Pro"/>
                <a:cs typeface="Source Sans Pro"/>
                <a:sym typeface="Source Sans Pro"/>
                <a:hlinkClick r:id="rId5"/>
              </a:rPr>
              <a:t>dbt Cloud Status Page</a:t>
            </a:r>
            <a:r>
              <a:rPr lang="en" sz="1600">
                <a:solidFill>
                  <a:srgbClr val="005872"/>
                </a:solidFill>
                <a:latin typeface="Source Sans Pro"/>
                <a:ea typeface="Source Sans Pro"/>
                <a:cs typeface="Source Sans Pro"/>
                <a:sym typeface="Source Sans Pro"/>
              </a:rPr>
              <a:t> (for multi tenant customers only)</a:t>
            </a:r>
            <a:endParaRPr sz="1600">
              <a:solidFill>
                <a:srgbClr val="005872"/>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05872"/>
              </a:buClr>
              <a:buSzPts val="1600"/>
              <a:buFont typeface="Source Sans Pro"/>
              <a:buChar char="●"/>
            </a:pPr>
            <a:r>
              <a:rPr lang="en" sz="1600">
                <a:solidFill>
                  <a:srgbClr val="005872"/>
                </a:solidFill>
                <a:latin typeface="Source Sans Pro"/>
                <a:ea typeface="Source Sans Pro"/>
                <a:cs typeface="Source Sans Pro"/>
                <a:sym typeface="Source Sans Pro"/>
              </a:rPr>
              <a:t>Subscribe to this for updates!</a:t>
            </a:r>
            <a:endParaRPr sz="1600">
              <a:solidFill>
                <a:srgbClr val="00587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p:txBody>
      </p:sp>
      <p:sp>
        <p:nvSpPr>
          <p:cNvPr id="376" name="Google Shape;37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sp>
        <p:nvSpPr>
          <p:cNvPr id="381" name="Google Shape;381;p61"/>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Useful Keyboard Shortcuts</a:t>
            </a: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p:txBody>
      </p:sp>
      <p:sp>
        <p:nvSpPr>
          <p:cNvPr id="382" name="Google Shape;38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83" name="Google Shape;383;p61"/>
          <p:cNvSpPr txBox="1"/>
          <p:nvPr/>
        </p:nvSpPr>
        <p:spPr>
          <a:xfrm>
            <a:off x="1081300" y="1152475"/>
            <a:ext cx="2627400" cy="474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b="1">
                <a:solidFill>
                  <a:srgbClr val="013644"/>
                </a:solidFill>
                <a:latin typeface="Source Sans Pro"/>
                <a:ea typeface="Source Sans Pro"/>
                <a:cs typeface="Source Sans Pro"/>
                <a:sym typeface="Source Sans Pro"/>
              </a:rPr>
              <a:t>F1</a:t>
            </a:r>
            <a:r>
              <a:rPr lang="en">
                <a:solidFill>
                  <a:srgbClr val="013644"/>
                </a:solidFill>
                <a:latin typeface="Source Sans Pro"/>
                <a:ea typeface="Source Sans Pro"/>
                <a:cs typeface="Source Sans Pro"/>
                <a:sym typeface="Source Sans Pro"/>
              </a:rPr>
              <a:t> </a:t>
            </a:r>
            <a:br>
              <a:rPr lang="en">
                <a:solidFill>
                  <a:srgbClr val="013644"/>
                </a:solidFill>
                <a:latin typeface="Source Sans Pro"/>
                <a:ea typeface="Source Sans Pro"/>
                <a:cs typeface="Source Sans Pro"/>
                <a:sym typeface="Source Sans Pro"/>
              </a:rPr>
            </a:br>
            <a:r>
              <a:rPr lang="en">
                <a:solidFill>
                  <a:srgbClr val="013644"/>
                </a:solidFill>
                <a:latin typeface="Source Sans Pro"/>
                <a:ea typeface="Source Sans Pro"/>
                <a:cs typeface="Source Sans Pro"/>
                <a:sym typeface="Source Sans Pro"/>
              </a:rPr>
              <a:t>command menu</a:t>
            </a:r>
            <a:endParaRPr>
              <a:solidFill>
                <a:srgbClr val="013644"/>
              </a:solidFill>
              <a:latin typeface="Source Sans Pro"/>
              <a:ea typeface="Source Sans Pro"/>
              <a:cs typeface="Source Sans Pro"/>
              <a:sym typeface="Source Sans Pro"/>
            </a:endParaRPr>
          </a:p>
        </p:txBody>
      </p:sp>
      <p:pic>
        <p:nvPicPr>
          <p:cNvPr id="384" name="Google Shape;384;p61"/>
          <p:cNvPicPr preferRelativeResize="0"/>
          <p:nvPr/>
        </p:nvPicPr>
        <p:blipFill>
          <a:blip r:embed="rId3">
            <a:alphaModFix/>
          </a:blip>
          <a:stretch>
            <a:fillRect/>
          </a:stretch>
        </p:blipFill>
        <p:spPr>
          <a:xfrm>
            <a:off x="3754675" y="1085750"/>
            <a:ext cx="3870724" cy="1096627"/>
          </a:xfrm>
          <a:prstGeom prst="rect">
            <a:avLst/>
          </a:prstGeom>
          <a:noFill/>
          <a:ln w="9525" cap="flat" cmpd="sng">
            <a:solidFill>
              <a:srgbClr val="595959"/>
            </a:solidFill>
            <a:prstDash val="solid"/>
            <a:round/>
            <a:headEnd type="none" w="sm" len="sm"/>
            <a:tailEnd type="none" w="sm" len="sm"/>
          </a:ln>
        </p:spPr>
      </p:pic>
      <p:pic>
        <p:nvPicPr>
          <p:cNvPr id="385" name="Google Shape;385;p61"/>
          <p:cNvPicPr preferRelativeResize="0"/>
          <p:nvPr/>
        </p:nvPicPr>
        <p:blipFill>
          <a:blip r:embed="rId4">
            <a:alphaModFix/>
          </a:blip>
          <a:stretch>
            <a:fillRect/>
          </a:stretch>
        </p:blipFill>
        <p:spPr>
          <a:xfrm>
            <a:off x="3754675" y="2387434"/>
            <a:ext cx="3870724" cy="1203990"/>
          </a:xfrm>
          <a:prstGeom prst="rect">
            <a:avLst/>
          </a:prstGeom>
          <a:noFill/>
          <a:ln w="9525" cap="flat" cmpd="sng">
            <a:solidFill>
              <a:srgbClr val="595959"/>
            </a:solidFill>
            <a:prstDash val="solid"/>
            <a:round/>
            <a:headEnd type="none" w="sm" len="sm"/>
            <a:tailEnd type="none" w="sm" len="sm"/>
          </a:ln>
        </p:spPr>
      </p:pic>
      <p:pic>
        <p:nvPicPr>
          <p:cNvPr id="386" name="Google Shape;386;p61"/>
          <p:cNvPicPr preferRelativeResize="0"/>
          <p:nvPr/>
        </p:nvPicPr>
        <p:blipFill rotWithShape="1">
          <a:blip r:embed="rId5">
            <a:alphaModFix/>
          </a:blip>
          <a:srcRect b="52390"/>
          <a:stretch/>
        </p:blipFill>
        <p:spPr>
          <a:xfrm>
            <a:off x="3754675" y="3796475"/>
            <a:ext cx="3870725" cy="922896"/>
          </a:xfrm>
          <a:prstGeom prst="rect">
            <a:avLst/>
          </a:prstGeom>
          <a:noFill/>
          <a:ln w="9525" cap="flat" cmpd="sng">
            <a:solidFill>
              <a:srgbClr val="595959"/>
            </a:solidFill>
            <a:prstDash val="solid"/>
            <a:round/>
            <a:headEnd type="none" w="sm" len="sm"/>
            <a:tailEnd type="none" w="sm" len="sm"/>
          </a:ln>
        </p:spPr>
      </p:pic>
      <p:sp>
        <p:nvSpPr>
          <p:cNvPr id="387" name="Google Shape;387;p61"/>
          <p:cNvSpPr txBox="1"/>
          <p:nvPr/>
        </p:nvSpPr>
        <p:spPr>
          <a:xfrm>
            <a:off x="1081300" y="2426725"/>
            <a:ext cx="2627400" cy="474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b="1">
                <a:solidFill>
                  <a:srgbClr val="013644"/>
                </a:solidFill>
                <a:latin typeface="Source Sans Pro"/>
                <a:ea typeface="Source Sans Pro"/>
                <a:cs typeface="Source Sans Pro"/>
                <a:sym typeface="Source Sans Pro"/>
              </a:rPr>
              <a:t>CTRL-O</a:t>
            </a:r>
            <a:r>
              <a:rPr lang="en">
                <a:solidFill>
                  <a:srgbClr val="013644"/>
                </a:solidFill>
                <a:latin typeface="Source Sans Pro"/>
                <a:ea typeface="Source Sans Pro"/>
                <a:cs typeface="Source Sans Pro"/>
                <a:sym typeface="Source Sans Pro"/>
              </a:rPr>
              <a:t> </a:t>
            </a:r>
            <a:br>
              <a:rPr lang="en">
                <a:solidFill>
                  <a:srgbClr val="013644"/>
                </a:solidFill>
                <a:latin typeface="Source Sans Pro"/>
                <a:ea typeface="Source Sans Pro"/>
                <a:cs typeface="Source Sans Pro"/>
                <a:sym typeface="Source Sans Pro"/>
              </a:rPr>
            </a:br>
            <a:r>
              <a:rPr lang="en">
                <a:solidFill>
                  <a:srgbClr val="013644"/>
                </a:solidFill>
                <a:latin typeface="Source Sans Pro"/>
                <a:ea typeface="Source Sans Pro"/>
                <a:cs typeface="Source Sans Pro"/>
                <a:sym typeface="Source Sans Pro"/>
              </a:rPr>
              <a:t>Find &amp; open files by name</a:t>
            </a:r>
            <a:endParaRPr>
              <a:solidFill>
                <a:srgbClr val="013644"/>
              </a:solidFill>
              <a:latin typeface="Source Sans Pro"/>
              <a:ea typeface="Source Sans Pro"/>
              <a:cs typeface="Source Sans Pro"/>
              <a:sym typeface="Source Sans Pro"/>
            </a:endParaRPr>
          </a:p>
        </p:txBody>
      </p:sp>
      <p:sp>
        <p:nvSpPr>
          <p:cNvPr id="388" name="Google Shape;388;p61"/>
          <p:cNvSpPr txBox="1"/>
          <p:nvPr/>
        </p:nvSpPr>
        <p:spPr>
          <a:xfrm>
            <a:off x="1081300" y="3796475"/>
            <a:ext cx="2627400" cy="474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b="1">
                <a:solidFill>
                  <a:srgbClr val="013644"/>
                </a:solidFill>
                <a:latin typeface="Source Sans Pro"/>
                <a:ea typeface="Source Sans Pro"/>
                <a:cs typeface="Source Sans Pro"/>
                <a:sym typeface="Source Sans Pro"/>
              </a:rPr>
              <a:t>__ (underscore underscore)</a:t>
            </a:r>
            <a:br>
              <a:rPr lang="en">
                <a:solidFill>
                  <a:srgbClr val="013644"/>
                </a:solidFill>
                <a:latin typeface="Source Sans Pro"/>
                <a:ea typeface="Source Sans Pro"/>
                <a:cs typeface="Source Sans Pro"/>
                <a:sym typeface="Source Sans Pro"/>
              </a:rPr>
            </a:br>
            <a:r>
              <a:rPr lang="en">
                <a:solidFill>
                  <a:srgbClr val="013644"/>
                </a:solidFill>
                <a:latin typeface="Source Sans Pro"/>
                <a:ea typeface="Source Sans Pro"/>
                <a:cs typeface="Source Sans Pro"/>
                <a:sym typeface="Source Sans Pro"/>
              </a:rPr>
              <a:t>Selected code templates</a:t>
            </a:r>
            <a:endParaRPr>
              <a:solidFill>
                <a:srgbClr val="013644"/>
              </a:solidFill>
              <a:latin typeface="Source Sans Pro"/>
              <a:ea typeface="Source Sans Pro"/>
              <a:cs typeface="Source Sans Pro"/>
              <a:sym typeface="Source Sans Pro"/>
            </a:endParaRPr>
          </a:p>
        </p:txBody>
      </p:sp>
      <p:pic>
        <p:nvPicPr>
          <p:cNvPr id="389" name="Google Shape;389;p61"/>
          <p:cNvPicPr preferRelativeResize="0"/>
          <p:nvPr/>
        </p:nvPicPr>
        <p:blipFill>
          <a:blip r:embed="rId6">
            <a:alphaModFix/>
          </a:blip>
          <a:stretch>
            <a:fillRect/>
          </a:stretch>
        </p:blipFill>
        <p:spPr>
          <a:xfrm>
            <a:off x="5307026" y="4455110"/>
            <a:ext cx="1924749" cy="545821"/>
          </a:xfrm>
          <a:prstGeom prst="rect">
            <a:avLst/>
          </a:prstGeom>
          <a:noFill/>
          <a:ln w="9525" cap="flat" cmpd="sng">
            <a:solidFill>
              <a:srgbClr val="595959"/>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3"/>
        <p:cNvGrpSpPr/>
        <p:nvPr/>
      </p:nvGrpSpPr>
      <p:grpSpPr>
        <a:xfrm>
          <a:off x="0" y="0"/>
          <a:ext cx="0" cy="0"/>
          <a:chOff x="0" y="0"/>
          <a:chExt cx="0" cy="0"/>
        </a:xfrm>
      </p:grpSpPr>
      <p:sp>
        <p:nvSpPr>
          <p:cNvPr id="394" name="Google Shape;394;p62"/>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Suggested starters for new dbt team</a:t>
            </a: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r>
              <a:rPr lang="en" sz="2500" b="1" i="1">
                <a:solidFill>
                  <a:srgbClr val="262A38"/>
                </a:solidFill>
                <a:latin typeface="Source Sans Pro"/>
                <a:ea typeface="Source Sans Pro"/>
                <a:cs typeface="Source Sans Pro"/>
                <a:sym typeface="Source Sans Pro"/>
              </a:rPr>
              <a:t>“How do I get started?”</a:t>
            </a:r>
            <a:endParaRPr sz="2500" b="1" i="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p:txBody>
      </p:sp>
      <p:sp>
        <p:nvSpPr>
          <p:cNvPr id="395" name="Google Shape;395;p62"/>
          <p:cNvSpPr txBox="1"/>
          <p:nvPr/>
        </p:nvSpPr>
        <p:spPr>
          <a:xfrm>
            <a:off x="628650" y="1622150"/>
            <a:ext cx="6148200" cy="30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solidFill>
                  <a:srgbClr val="013644"/>
                </a:solidFill>
                <a:latin typeface="Source Sans Pro"/>
                <a:ea typeface="Source Sans Pro"/>
                <a:cs typeface="Source Sans Pro"/>
                <a:sym typeface="Source Sans Pro"/>
              </a:rPr>
              <a:t>dbt 101 - </a:t>
            </a:r>
            <a:r>
              <a:rPr lang="en" sz="1200" i="1">
                <a:solidFill>
                  <a:srgbClr val="013644"/>
                </a:solidFill>
                <a:latin typeface="Source Sans Pro"/>
                <a:ea typeface="Source Sans Pro"/>
                <a:cs typeface="Source Sans Pro"/>
                <a:sym typeface="Source Sans Pro"/>
              </a:rPr>
              <a:t>“What is dbt” </a:t>
            </a:r>
            <a:endParaRPr sz="1200" i="1">
              <a:solidFill>
                <a:srgbClr val="013644"/>
              </a:solidFill>
              <a:latin typeface="Source Sans Pro"/>
              <a:ea typeface="Source Sans Pro"/>
              <a:cs typeface="Source Sans Pro"/>
              <a:sym typeface="Source Sans Pro"/>
            </a:endParaRPr>
          </a:p>
          <a:p>
            <a:pPr marL="457200" lvl="0" indent="-304800" algn="l" rtl="0">
              <a:lnSpc>
                <a:spcPct val="100000"/>
              </a:lnSpc>
              <a:spcBef>
                <a:spcPts val="500"/>
              </a:spcBef>
              <a:spcAft>
                <a:spcPts val="0"/>
              </a:spcAft>
              <a:buClr>
                <a:srgbClr val="013644"/>
              </a:buClr>
              <a:buSzPts val="1200"/>
              <a:buFont typeface="Source Sans Pro"/>
              <a:buChar char="●"/>
            </a:pPr>
            <a:r>
              <a:rPr lang="en" sz="1200">
                <a:solidFill>
                  <a:srgbClr val="013644"/>
                </a:solidFill>
                <a:latin typeface="Source Sans Pro"/>
                <a:ea typeface="Source Sans Pro"/>
                <a:cs typeface="Source Sans Pro"/>
                <a:sym typeface="Source Sans Pro"/>
              </a:rPr>
              <a:t>30 min intro to SQL transforms, lineage, documentation testing</a:t>
            </a:r>
            <a:endParaRPr sz="1200">
              <a:solidFill>
                <a:srgbClr val="013644"/>
              </a:solidFill>
              <a:latin typeface="Source Sans Pro"/>
              <a:ea typeface="Source Sans Pro"/>
              <a:cs typeface="Source Sans Pro"/>
              <a:sym typeface="Source Sans Pro"/>
            </a:endParaRPr>
          </a:p>
          <a:p>
            <a:pPr marL="457200" lvl="0" indent="-304800" algn="l" rtl="0">
              <a:lnSpc>
                <a:spcPct val="100000"/>
              </a:lnSpc>
              <a:spcBef>
                <a:spcPts val="500"/>
              </a:spcBef>
              <a:spcAft>
                <a:spcPts val="0"/>
              </a:spcAft>
              <a:buClr>
                <a:srgbClr val="013644"/>
              </a:buClr>
              <a:buSzPts val="1200"/>
              <a:buFont typeface="Source Sans Pro"/>
              <a:buChar char="●"/>
            </a:pPr>
            <a:r>
              <a:rPr lang="en" sz="1200" u="sng">
                <a:solidFill>
                  <a:schemeClr val="accent5"/>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https://www.youtube.com/watch?v=M8oi7nSaWps</a:t>
            </a:r>
            <a:r>
              <a:rPr lang="en" sz="1200">
                <a:solidFill>
                  <a:srgbClr val="013644"/>
                </a:solidFill>
                <a:latin typeface="Source Sans Pro"/>
                <a:ea typeface="Source Sans Pro"/>
                <a:cs typeface="Source Sans Pro"/>
                <a:sym typeface="Source Sans Pro"/>
              </a:rPr>
              <a:t> </a:t>
            </a:r>
            <a:endParaRPr sz="1200">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0"/>
              </a:spcAft>
              <a:buNone/>
            </a:pPr>
            <a:r>
              <a:rPr lang="en" sz="1200" b="1">
                <a:solidFill>
                  <a:srgbClr val="013644"/>
                </a:solidFill>
                <a:latin typeface="Source Sans Pro"/>
                <a:ea typeface="Source Sans Pro"/>
                <a:cs typeface="Source Sans Pro"/>
                <a:sym typeface="Source Sans Pro"/>
              </a:rPr>
              <a:t>dbt Fundamentals </a:t>
            </a:r>
            <a:r>
              <a:rPr lang="en" sz="1200">
                <a:solidFill>
                  <a:srgbClr val="013644"/>
                </a:solidFill>
                <a:latin typeface="Source Sans Pro"/>
                <a:ea typeface="Source Sans Pro"/>
                <a:cs typeface="Source Sans Pro"/>
                <a:sym typeface="Source Sans Pro"/>
              </a:rPr>
              <a:t>- </a:t>
            </a:r>
            <a:r>
              <a:rPr lang="en" sz="1200" i="1">
                <a:solidFill>
                  <a:srgbClr val="013644"/>
                </a:solidFill>
                <a:latin typeface="Source Sans Pro"/>
                <a:ea typeface="Source Sans Pro"/>
                <a:cs typeface="Source Sans Pro"/>
                <a:sym typeface="Source Sans Pro"/>
              </a:rPr>
              <a:t>on-demand</a:t>
            </a:r>
            <a:endParaRPr sz="1200" i="1">
              <a:solidFill>
                <a:srgbClr val="013644"/>
              </a:solidFill>
              <a:latin typeface="Source Sans Pro"/>
              <a:ea typeface="Source Sans Pro"/>
              <a:cs typeface="Source Sans Pro"/>
              <a:sym typeface="Source Sans Pro"/>
            </a:endParaRPr>
          </a:p>
          <a:p>
            <a:pPr marL="457200" lvl="0" indent="-304800" algn="l" rtl="0">
              <a:lnSpc>
                <a:spcPct val="100000"/>
              </a:lnSpc>
              <a:spcBef>
                <a:spcPts val="500"/>
              </a:spcBef>
              <a:spcAft>
                <a:spcPts val="0"/>
              </a:spcAft>
              <a:buClr>
                <a:srgbClr val="013644"/>
              </a:buClr>
              <a:buSzPts val="1200"/>
              <a:buFont typeface="Source Sans Pro"/>
              <a:buChar char="●"/>
            </a:pPr>
            <a:r>
              <a:rPr lang="en" sz="1200">
                <a:solidFill>
                  <a:srgbClr val="013644"/>
                </a:solidFill>
                <a:latin typeface="Source Sans Pro"/>
                <a:ea typeface="Source Sans Pro"/>
                <a:cs typeface="Source Sans Pro"/>
                <a:sym typeface="Source Sans Pro"/>
              </a:rPr>
              <a:t>self paced online learning</a:t>
            </a:r>
            <a:endParaRPr sz="1200">
              <a:solidFill>
                <a:srgbClr val="013644"/>
              </a:solidFill>
              <a:latin typeface="Source Sans Pro"/>
              <a:ea typeface="Source Sans Pro"/>
              <a:cs typeface="Source Sans Pro"/>
              <a:sym typeface="Source Sans Pro"/>
            </a:endParaRPr>
          </a:p>
          <a:p>
            <a:pPr marL="457200" lvl="0" indent="-304800" algn="l" rtl="0">
              <a:lnSpc>
                <a:spcPct val="100000"/>
              </a:lnSpc>
              <a:spcBef>
                <a:spcPts val="500"/>
              </a:spcBef>
              <a:spcAft>
                <a:spcPts val="0"/>
              </a:spcAft>
              <a:buClr>
                <a:srgbClr val="013644"/>
              </a:buClr>
              <a:buSzPts val="1200"/>
              <a:buFont typeface="Source Sans Pro"/>
              <a:buChar char="●"/>
            </a:pPr>
            <a:r>
              <a:rPr lang="en" sz="1200" u="sng">
                <a:solidFill>
                  <a:schemeClr val="accent5"/>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https://learn.getdbt.com/</a:t>
            </a:r>
            <a:r>
              <a:rPr lang="en" sz="1200">
                <a:solidFill>
                  <a:srgbClr val="013644"/>
                </a:solidFill>
                <a:latin typeface="Source Sans Pro"/>
                <a:ea typeface="Source Sans Pro"/>
                <a:cs typeface="Source Sans Pro"/>
                <a:sym typeface="Source Sans Pro"/>
              </a:rPr>
              <a:t> </a:t>
            </a:r>
            <a:endParaRPr sz="1200">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0"/>
              </a:spcAft>
              <a:buNone/>
            </a:pPr>
            <a:r>
              <a:rPr lang="en" sz="1200" b="1">
                <a:solidFill>
                  <a:srgbClr val="013644"/>
                </a:solidFill>
                <a:latin typeface="Source Sans Pro"/>
                <a:ea typeface="Source Sans Pro"/>
                <a:cs typeface="Source Sans Pro"/>
                <a:sym typeface="Source Sans Pro"/>
              </a:rPr>
              <a:t>New to version control?</a:t>
            </a:r>
            <a:r>
              <a:rPr lang="en" sz="1200">
                <a:solidFill>
                  <a:srgbClr val="013644"/>
                </a:solidFill>
                <a:latin typeface="Source Sans Pro"/>
                <a:ea typeface="Source Sans Pro"/>
                <a:cs typeface="Source Sans Pro"/>
                <a:sym typeface="Source Sans Pro"/>
              </a:rPr>
              <a:t> (</a:t>
            </a:r>
            <a:r>
              <a:rPr lang="en" sz="1200" i="1">
                <a:solidFill>
                  <a:srgbClr val="013644"/>
                </a:solidFill>
                <a:latin typeface="Source Sans Pro"/>
                <a:ea typeface="Source Sans Pro"/>
                <a:cs typeface="Source Sans Pro"/>
                <a:sym typeface="Source Sans Pro"/>
              </a:rPr>
              <a:t>though, dbt Cloud helps make this easier</a:t>
            </a:r>
            <a:r>
              <a:rPr lang="en" sz="1200">
                <a:solidFill>
                  <a:srgbClr val="013644"/>
                </a:solidFill>
                <a:latin typeface="Source Sans Pro"/>
                <a:ea typeface="Source Sans Pro"/>
                <a:cs typeface="Source Sans Pro"/>
                <a:sym typeface="Source Sans Pro"/>
              </a:rPr>
              <a:t>)</a:t>
            </a:r>
            <a:endParaRPr sz="1200">
              <a:solidFill>
                <a:srgbClr val="013644"/>
              </a:solidFill>
              <a:latin typeface="Source Sans Pro"/>
              <a:ea typeface="Source Sans Pro"/>
              <a:cs typeface="Source Sans Pro"/>
              <a:sym typeface="Source Sans Pro"/>
            </a:endParaRPr>
          </a:p>
          <a:p>
            <a:pPr marL="457200" lvl="0" indent="-304800" algn="l" rtl="0">
              <a:lnSpc>
                <a:spcPct val="100000"/>
              </a:lnSpc>
              <a:spcBef>
                <a:spcPts val="500"/>
              </a:spcBef>
              <a:spcAft>
                <a:spcPts val="0"/>
              </a:spcAft>
              <a:buClr>
                <a:srgbClr val="013644"/>
              </a:buClr>
              <a:buSzPts val="1200"/>
              <a:buFont typeface="Source Sans Pro"/>
              <a:buChar char="●"/>
            </a:pPr>
            <a:r>
              <a:rPr lang="en" sz="1200">
                <a:solidFill>
                  <a:srgbClr val="013644"/>
                </a:solidFill>
                <a:latin typeface="Source Sans Pro"/>
                <a:ea typeface="Source Sans Pro"/>
                <a:cs typeface="Source Sans Pro"/>
                <a:sym typeface="Source Sans Pro"/>
              </a:rPr>
              <a:t>Concepts: </a:t>
            </a:r>
            <a:r>
              <a:rPr lang="en" sz="1200" u="sng">
                <a:solidFill>
                  <a:schemeClr val="accent5"/>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https://dev.to/unseenwizzard/learn-git-concepts-not-commands-4gjc</a:t>
            </a:r>
            <a:r>
              <a:rPr lang="en" sz="1200">
                <a:solidFill>
                  <a:srgbClr val="013644"/>
                </a:solidFill>
                <a:latin typeface="Source Sans Pro"/>
                <a:ea typeface="Source Sans Pro"/>
                <a:cs typeface="Source Sans Pro"/>
                <a:sym typeface="Source Sans Pro"/>
              </a:rPr>
              <a:t> </a:t>
            </a:r>
            <a:endParaRPr sz="1200">
              <a:solidFill>
                <a:srgbClr val="013644"/>
              </a:solidFill>
              <a:latin typeface="Source Sans Pro"/>
              <a:ea typeface="Source Sans Pro"/>
              <a:cs typeface="Source Sans Pro"/>
              <a:sym typeface="Source Sans Pro"/>
            </a:endParaRPr>
          </a:p>
          <a:p>
            <a:pPr marL="457200" lvl="0" indent="-304800" algn="l" rtl="0">
              <a:lnSpc>
                <a:spcPct val="100000"/>
              </a:lnSpc>
              <a:spcBef>
                <a:spcPts val="500"/>
              </a:spcBef>
              <a:spcAft>
                <a:spcPts val="0"/>
              </a:spcAft>
              <a:buClr>
                <a:srgbClr val="013644"/>
              </a:buClr>
              <a:buSzPts val="1200"/>
              <a:buFont typeface="Source Sans Pro"/>
              <a:buChar char="●"/>
            </a:pPr>
            <a:r>
              <a:rPr lang="en" sz="1200">
                <a:solidFill>
                  <a:srgbClr val="013644"/>
                </a:solidFill>
                <a:latin typeface="Source Sans Pro"/>
                <a:ea typeface="Source Sans Pro"/>
                <a:cs typeface="Source Sans Pro"/>
                <a:sym typeface="Source Sans Pro"/>
              </a:rPr>
              <a:t>Workflow: </a:t>
            </a:r>
            <a:r>
              <a:rPr lang="en" sz="1200" u="sng">
                <a:solidFill>
                  <a:schemeClr val="accent5"/>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https://www.atlassian.com/git/tutorials/comparing-workflows/gitflow-workflow</a:t>
            </a:r>
            <a:r>
              <a:rPr lang="en" sz="1200">
                <a:solidFill>
                  <a:srgbClr val="013644"/>
                </a:solidFill>
                <a:latin typeface="Source Sans Pro"/>
                <a:ea typeface="Source Sans Pro"/>
                <a:cs typeface="Source Sans Pro"/>
                <a:sym typeface="Source Sans Pro"/>
              </a:rPr>
              <a:t> </a:t>
            </a:r>
            <a:endParaRPr sz="1200">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0"/>
              </a:spcAft>
              <a:buNone/>
            </a:pPr>
            <a:r>
              <a:rPr lang="en" sz="1200" b="1">
                <a:solidFill>
                  <a:srgbClr val="013644"/>
                </a:solidFill>
                <a:latin typeface="Source Sans Pro"/>
                <a:ea typeface="Source Sans Pro"/>
                <a:cs typeface="Source Sans Pro"/>
                <a:sym typeface="Source Sans Pro"/>
              </a:rPr>
              <a:t>Reference Docs:</a:t>
            </a:r>
            <a:endParaRPr sz="1200" b="1">
              <a:solidFill>
                <a:srgbClr val="013644"/>
              </a:solidFill>
              <a:latin typeface="Source Sans Pro"/>
              <a:ea typeface="Source Sans Pro"/>
              <a:cs typeface="Source Sans Pro"/>
              <a:sym typeface="Source Sans Pro"/>
            </a:endParaRPr>
          </a:p>
          <a:p>
            <a:pPr marL="457200" lvl="0" indent="-304800" algn="l" rtl="0">
              <a:lnSpc>
                <a:spcPct val="100000"/>
              </a:lnSpc>
              <a:spcBef>
                <a:spcPts val="500"/>
              </a:spcBef>
              <a:spcAft>
                <a:spcPts val="0"/>
              </a:spcAft>
              <a:buClr>
                <a:srgbClr val="013644"/>
              </a:buClr>
              <a:buSzPts val="1200"/>
              <a:buFont typeface="Source Sans Pro"/>
              <a:buChar char="●"/>
            </a:pPr>
            <a:r>
              <a:rPr lang="en" sz="1200">
                <a:solidFill>
                  <a:srgbClr val="013644"/>
                </a:solidFill>
                <a:latin typeface="Source Sans Pro"/>
                <a:ea typeface="Source Sans Pro"/>
                <a:cs typeface="Source Sans Pro"/>
                <a:sym typeface="Source Sans Pro"/>
              </a:rPr>
              <a:t>dbt Cloud docs </a:t>
            </a:r>
            <a:r>
              <a:rPr lang="en" sz="1200" u="sng">
                <a:solidFill>
                  <a:schemeClr val="accent5"/>
                </a:solidFill>
                <a:latin typeface="Source Sans Pro"/>
                <a:ea typeface="Source Sans Pro"/>
                <a:cs typeface="Source Sans Pro"/>
                <a:sym typeface="Source Sans Pro"/>
                <a:hlinkClick r:id="rId7">
                  <a:extLst>
                    <a:ext uri="{A12FA001-AC4F-418D-AE19-62706E023703}">
                      <ahyp:hlinkClr xmlns:ahyp="http://schemas.microsoft.com/office/drawing/2018/hyperlinkcolor" val="tx"/>
                    </a:ext>
                  </a:extLst>
                </a:hlinkClick>
              </a:rPr>
              <a:t>https://docs.getdbt.com/docs/dbt-cloud/cloud-overview</a:t>
            </a:r>
            <a:endParaRPr sz="1200">
              <a:solidFill>
                <a:srgbClr val="013644"/>
              </a:solidFill>
              <a:latin typeface="Source Sans Pro"/>
              <a:ea typeface="Source Sans Pro"/>
              <a:cs typeface="Source Sans Pro"/>
              <a:sym typeface="Source Sans Pro"/>
            </a:endParaRPr>
          </a:p>
          <a:p>
            <a:pPr marL="457200" lvl="0" indent="-304800" algn="l" rtl="0">
              <a:lnSpc>
                <a:spcPct val="100000"/>
              </a:lnSpc>
              <a:spcBef>
                <a:spcPts val="500"/>
              </a:spcBef>
              <a:spcAft>
                <a:spcPts val="500"/>
              </a:spcAft>
              <a:buClr>
                <a:srgbClr val="013644"/>
              </a:buClr>
              <a:buSzPts val="1200"/>
              <a:buFont typeface="Source Sans Pro"/>
              <a:buChar char="●"/>
            </a:pPr>
            <a:r>
              <a:rPr lang="en" sz="1200">
                <a:solidFill>
                  <a:srgbClr val="013644"/>
                </a:solidFill>
                <a:latin typeface="Source Sans Pro"/>
                <a:ea typeface="Source Sans Pro"/>
                <a:cs typeface="Source Sans Pro"/>
                <a:sym typeface="Source Sans Pro"/>
              </a:rPr>
              <a:t>dbt General docs  </a:t>
            </a:r>
            <a:r>
              <a:rPr lang="en" sz="1200" u="sng">
                <a:solidFill>
                  <a:schemeClr val="accent5"/>
                </a:solidFill>
                <a:latin typeface="Source Sans Pro"/>
                <a:ea typeface="Source Sans Pro"/>
                <a:cs typeface="Source Sans Pro"/>
                <a:sym typeface="Source Sans Pro"/>
                <a:hlinkClick r:id="rId8">
                  <a:extLst>
                    <a:ext uri="{A12FA001-AC4F-418D-AE19-62706E023703}">
                      <ahyp:hlinkClr xmlns:ahyp="http://schemas.microsoft.com/office/drawing/2018/hyperlinkcolor" val="tx"/>
                    </a:ext>
                  </a:extLst>
                </a:hlinkClick>
              </a:rPr>
              <a:t>https://docs.getdbt.com/docs/introduction</a:t>
            </a:r>
            <a:r>
              <a:rPr lang="en" sz="1200">
                <a:solidFill>
                  <a:srgbClr val="013644"/>
                </a:solidFill>
                <a:latin typeface="Source Sans Pro"/>
                <a:ea typeface="Source Sans Pro"/>
                <a:cs typeface="Source Sans Pro"/>
                <a:sym typeface="Source Sans Pro"/>
              </a:rPr>
              <a:t> </a:t>
            </a:r>
            <a:endParaRPr sz="1200">
              <a:solidFill>
                <a:srgbClr val="047377"/>
              </a:solidFill>
              <a:latin typeface="Source Sans Pro"/>
              <a:ea typeface="Source Sans Pro"/>
              <a:cs typeface="Source Sans Pro"/>
              <a:sym typeface="Source Sans Pro"/>
            </a:endParaRPr>
          </a:p>
        </p:txBody>
      </p:sp>
      <p:sp>
        <p:nvSpPr>
          <p:cNvPr id="396" name="Google Shape;396;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97" name="Google Shape;397;p62"/>
          <p:cNvPicPr preferRelativeResize="0"/>
          <p:nvPr/>
        </p:nvPicPr>
        <p:blipFill rotWithShape="1">
          <a:blip r:embed="rId9">
            <a:alphaModFix/>
          </a:blip>
          <a:srcRect l="33225" r="34425"/>
          <a:stretch/>
        </p:blipFill>
        <p:spPr>
          <a:xfrm>
            <a:off x="6680275" y="1845238"/>
            <a:ext cx="1903749" cy="259492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sp>
        <p:nvSpPr>
          <p:cNvPr id="230" name="Google Shape;230;p45"/>
          <p:cNvSpPr txBox="1"/>
          <p:nvPr/>
        </p:nvSpPr>
        <p:spPr>
          <a:xfrm>
            <a:off x="409575" y="561975"/>
            <a:ext cx="2847900" cy="47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800" b="1">
                <a:solidFill>
                  <a:srgbClr val="262A38"/>
                </a:solidFill>
                <a:latin typeface="Source Sans Pro"/>
                <a:ea typeface="Source Sans Pro"/>
                <a:cs typeface="Source Sans Pro"/>
                <a:sym typeface="Source Sans Pro"/>
              </a:rPr>
              <a:t>Agenda</a:t>
            </a:r>
            <a:endParaRPr sz="2800" b="1">
              <a:solidFill>
                <a:srgbClr val="013644"/>
              </a:solidFill>
              <a:latin typeface="Lato"/>
              <a:ea typeface="Lato"/>
              <a:cs typeface="Lato"/>
              <a:sym typeface="Lato"/>
            </a:endParaRPr>
          </a:p>
        </p:txBody>
      </p:sp>
      <p:sp>
        <p:nvSpPr>
          <p:cNvPr id="231" name="Google Shape;231;p45"/>
          <p:cNvSpPr txBox="1"/>
          <p:nvPr/>
        </p:nvSpPr>
        <p:spPr>
          <a:xfrm>
            <a:off x="623400" y="1435375"/>
            <a:ext cx="7472400" cy="1638300"/>
          </a:xfrm>
          <a:prstGeom prst="rect">
            <a:avLst/>
          </a:prstGeom>
          <a:noFill/>
          <a:ln>
            <a:noFill/>
          </a:ln>
        </p:spPr>
        <p:txBody>
          <a:bodyPr spcFirstLastPara="1" wrap="square" lIns="91425" tIns="91425" rIns="91425" bIns="91425" anchor="t" anchorCtr="0">
            <a:noAutofit/>
          </a:bodyPr>
          <a:lstStyle/>
          <a:p>
            <a:pPr marL="457200" lvl="0" indent="-368300" algn="l" rtl="0">
              <a:lnSpc>
                <a:spcPct val="150000"/>
              </a:lnSpc>
              <a:spcBef>
                <a:spcPts val="0"/>
              </a:spcBef>
              <a:spcAft>
                <a:spcPts val="0"/>
              </a:spcAft>
              <a:buClr>
                <a:srgbClr val="005E7A"/>
              </a:buClr>
              <a:buSzPts val="2200"/>
              <a:buFont typeface="Lato"/>
              <a:buChar char="●"/>
            </a:pPr>
            <a:r>
              <a:rPr lang="en" sz="2200">
                <a:solidFill>
                  <a:srgbClr val="005E7A"/>
                </a:solidFill>
                <a:latin typeface="Lato"/>
                <a:ea typeface="Lato"/>
                <a:cs typeface="Lato"/>
                <a:sym typeface="Lato"/>
              </a:rPr>
              <a:t>Points of contact at L'Oréal</a:t>
            </a:r>
            <a:endParaRPr sz="2200">
              <a:solidFill>
                <a:srgbClr val="005E7A"/>
              </a:solidFill>
              <a:latin typeface="Lato"/>
              <a:ea typeface="Lato"/>
              <a:cs typeface="Lato"/>
              <a:sym typeface="Lato"/>
            </a:endParaRPr>
          </a:p>
          <a:p>
            <a:pPr marL="457200" lvl="0" indent="-368300" algn="l" rtl="0">
              <a:lnSpc>
                <a:spcPct val="150000"/>
              </a:lnSpc>
              <a:spcBef>
                <a:spcPts val="0"/>
              </a:spcBef>
              <a:spcAft>
                <a:spcPts val="0"/>
              </a:spcAft>
              <a:buClr>
                <a:srgbClr val="005E7A"/>
              </a:buClr>
              <a:buSzPts val="2200"/>
              <a:buFont typeface="Lato"/>
              <a:buChar char="●"/>
            </a:pPr>
            <a:r>
              <a:rPr lang="en" sz="2200">
                <a:solidFill>
                  <a:srgbClr val="005E7A"/>
                </a:solidFill>
                <a:latin typeface="Lato"/>
                <a:ea typeface="Lato"/>
                <a:cs typeface="Lato"/>
                <a:sym typeface="Lato"/>
              </a:rPr>
              <a:t>Onboarding Timelines</a:t>
            </a:r>
            <a:endParaRPr sz="2200">
              <a:solidFill>
                <a:srgbClr val="005E7A"/>
              </a:solidFill>
              <a:latin typeface="Lato"/>
              <a:ea typeface="Lato"/>
              <a:cs typeface="Lato"/>
              <a:sym typeface="Lato"/>
            </a:endParaRPr>
          </a:p>
          <a:p>
            <a:pPr marL="457200" lvl="0" indent="-368300" algn="l" rtl="0">
              <a:lnSpc>
                <a:spcPct val="150000"/>
              </a:lnSpc>
              <a:spcBef>
                <a:spcPts val="0"/>
              </a:spcBef>
              <a:spcAft>
                <a:spcPts val="0"/>
              </a:spcAft>
              <a:buClr>
                <a:srgbClr val="005E7A"/>
              </a:buClr>
              <a:buSzPts val="2200"/>
              <a:buFont typeface="Lato"/>
              <a:buChar char="●"/>
            </a:pPr>
            <a:r>
              <a:rPr lang="en" sz="2200">
                <a:solidFill>
                  <a:srgbClr val="005E7A"/>
                </a:solidFill>
                <a:latin typeface="Lato"/>
                <a:ea typeface="Lato"/>
                <a:cs typeface="Lato"/>
                <a:sym typeface="Lato"/>
              </a:rPr>
              <a:t>Communication</a:t>
            </a:r>
            <a:endParaRPr sz="2200">
              <a:solidFill>
                <a:srgbClr val="005E7A"/>
              </a:solidFill>
              <a:latin typeface="Lato"/>
              <a:ea typeface="Lato"/>
              <a:cs typeface="Lato"/>
              <a:sym typeface="Lato"/>
            </a:endParaRPr>
          </a:p>
          <a:p>
            <a:pPr marL="457200" lvl="0" indent="-368300" algn="l" rtl="0">
              <a:lnSpc>
                <a:spcPct val="150000"/>
              </a:lnSpc>
              <a:spcBef>
                <a:spcPts val="0"/>
              </a:spcBef>
              <a:spcAft>
                <a:spcPts val="0"/>
              </a:spcAft>
              <a:buClr>
                <a:srgbClr val="005E7A"/>
              </a:buClr>
              <a:buSzPts val="2200"/>
              <a:buFont typeface="Lato"/>
              <a:buChar char="●"/>
            </a:pPr>
            <a:r>
              <a:rPr lang="en" sz="2200">
                <a:solidFill>
                  <a:srgbClr val="005E7A"/>
                </a:solidFill>
                <a:latin typeface="Lato"/>
                <a:ea typeface="Lato"/>
                <a:cs typeface="Lato"/>
                <a:sym typeface="Lato"/>
              </a:rPr>
              <a:t>Goals</a:t>
            </a:r>
            <a:endParaRPr sz="2200">
              <a:solidFill>
                <a:srgbClr val="005E7A"/>
              </a:solidFill>
              <a:latin typeface="Lato"/>
              <a:ea typeface="Lato"/>
              <a:cs typeface="Lato"/>
              <a:sym typeface="Lato"/>
            </a:endParaRPr>
          </a:p>
          <a:p>
            <a:pPr marL="457200" lvl="0" indent="-368300" algn="l" rtl="0">
              <a:lnSpc>
                <a:spcPct val="150000"/>
              </a:lnSpc>
              <a:spcBef>
                <a:spcPts val="0"/>
              </a:spcBef>
              <a:spcAft>
                <a:spcPts val="0"/>
              </a:spcAft>
              <a:buClr>
                <a:srgbClr val="005E7A"/>
              </a:buClr>
              <a:buSzPts val="2200"/>
              <a:buFont typeface="Lato"/>
              <a:buChar char="●"/>
            </a:pPr>
            <a:r>
              <a:rPr lang="en" sz="2200">
                <a:solidFill>
                  <a:srgbClr val="005E7A"/>
                </a:solidFill>
                <a:latin typeface="Lato"/>
                <a:ea typeface="Lato"/>
                <a:cs typeface="Lato"/>
                <a:sym typeface="Lato"/>
              </a:rPr>
              <a:t>Resources</a:t>
            </a:r>
            <a:endParaRPr sz="2200">
              <a:solidFill>
                <a:srgbClr val="005E7A"/>
              </a:solidFill>
              <a:latin typeface="Lato"/>
              <a:ea typeface="Lato"/>
              <a:cs typeface="Lato"/>
              <a:sym typeface="Lato"/>
            </a:endParaRPr>
          </a:p>
          <a:p>
            <a:pPr marL="457200" lvl="0" indent="-368300" algn="l" rtl="0">
              <a:lnSpc>
                <a:spcPct val="150000"/>
              </a:lnSpc>
              <a:spcBef>
                <a:spcPts val="0"/>
              </a:spcBef>
              <a:spcAft>
                <a:spcPts val="0"/>
              </a:spcAft>
              <a:buClr>
                <a:srgbClr val="005E7A"/>
              </a:buClr>
              <a:buSzPts val="2200"/>
              <a:buFont typeface="Lato"/>
              <a:buChar char="●"/>
            </a:pPr>
            <a:r>
              <a:rPr lang="en" sz="2200">
                <a:solidFill>
                  <a:srgbClr val="005E7A"/>
                </a:solidFill>
                <a:latin typeface="Lato"/>
                <a:ea typeface="Lato"/>
                <a:cs typeface="Lato"/>
                <a:sym typeface="Lato"/>
              </a:rPr>
              <a:t>Next Steps</a:t>
            </a:r>
            <a:endParaRPr sz="2200">
              <a:solidFill>
                <a:srgbClr val="047377"/>
              </a:solidFill>
              <a:latin typeface="Lato"/>
              <a:ea typeface="Lato"/>
              <a:cs typeface="Lato"/>
              <a:sym typeface="Lato"/>
            </a:endParaRPr>
          </a:p>
        </p:txBody>
      </p:sp>
      <p:sp>
        <p:nvSpPr>
          <p:cNvPr id="232" name="Google Shape;23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p63"/>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dbt Packages I love</a:t>
            </a: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p:txBody>
      </p:sp>
      <p:sp>
        <p:nvSpPr>
          <p:cNvPr id="403" name="Google Shape;403;p63"/>
          <p:cNvSpPr txBox="1"/>
          <p:nvPr/>
        </p:nvSpPr>
        <p:spPr>
          <a:xfrm>
            <a:off x="628650" y="1622150"/>
            <a:ext cx="6148200" cy="30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rgbClr val="013644"/>
                </a:solidFill>
                <a:latin typeface="Source Sans Pro"/>
                <a:ea typeface="Source Sans Pro"/>
                <a:cs typeface="Source Sans Pro"/>
                <a:sym typeface="Source Sans Pro"/>
              </a:rPr>
              <a:t>dbt_utils</a:t>
            </a:r>
            <a:endParaRPr sz="1600" b="1">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0"/>
              </a:spcAft>
              <a:buNone/>
            </a:pPr>
            <a:r>
              <a:rPr lang="en" sz="1600">
                <a:solidFill>
                  <a:srgbClr val="013644"/>
                </a:solidFill>
                <a:latin typeface="Source Sans Pro"/>
                <a:ea typeface="Source Sans Pro"/>
                <a:cs typeface="Source Sans Pro"/>
                <a:sym typeface="Source Sans Pro"/>
              </a:rPr>
              <a:t>macros that can be (re)used across dbt projects</a:t>
            </a:r>
            <a:endParaRPr sz="1600">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0"/>
              </a:spcAft>
              <a:buNone/>
            </a:pPr>
            <a:endParaRPr sz="1600" b="1">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0"/>
              </a:spcAft>
              <a:buNone/>
            </a:pPr>
            <a:r>
              <a:rPr lang="en" sz="1600" b="1">
                <a:solidFill>
                  <a:srgbClr val="013644"/>
                </a:solidFill>
                <a:latin typeface="Source Sans Pro"/>
                <a:ea typeface="Source Sans Pro"/>
                <a:cs typeface="Source Sans Pro"/>
                <a:sym typeface="Source Sans Pro"/>
              </a:rPr>
              <a:t>codegen</a:t>
            </a:r>
            <a:endParaRPr sz="1600" b="1">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0"/>
              </a:spcAft>
              <a:buNone/>
            </a:pPr>
            <a:r>
              <a:rPr lang="en" sz="1600">
                <a:solidFill>
                  <a:srgbClr val="013644"/>
                </a:solidFill>
                <a:latin typeface="Source Sans Pro"/>
                <a:ea typeface="Source Sans Pro"/>
                <a:cs typeface="Source Sans Pro"/>
                <a:sym typeface="Source Sans Pro"/>
              </a:rPr>
              <a:t>auto generated your sources</a:t>
            </a:r>
            <a:endParaRPr sz="1600">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0"/>
              </a:spcAft>
              <a:buNone/>
            </a:pPr>
            <a:endParaRPr sz="1600" b="1">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0"/>
              </a:spcAft>
              <a:buNone/>
            </a:pPr>
            <a:r>
              <a:rPr lang="en" sz="1600" b="1">
                <a:solidFill>
                  <a:srgbClr val="013644"/>
                </a:solidFill>
                <a:latin typeface="Source Sans Pro"/>
                <a:ea typeface="Source Sans Pro"/>
                <a:cs typeface="Source Sans Pro"/>
                <a:sym typeface="Source Sans Pro"/>
              </a:rPr>
              <a:t>audit_helper</a:t>
            </a:r>
            <a:endParaRPr sz="1600" b="1">
              <a:solidFill>
                <a:srgbClr val="013644"/>
              </a:solidFill>
              <a:latin typeface="Source Sans Pro"/>
              <a:ea typeface="Source Sans Pro"/>
              <a:cs typeface="Source Sans Pro"/>
              <a:sym typeface="Source Sans Pro"/>
            </a:endParaRPr>
          </a:p>
          <a:p>
            <a:pPr marL="0" lvl="0" indent="0" algn="l" rtl="0">
              <a:lnSpc>
                <a:spcPct val="100000"/>
              </a:lnSpc>
              <a:spcBef>
                <a:spcPts val="500"/>
              </a:spcBef>
              <a:spcAft>
                <a:spcPts val="500"/>
              </a:spcAft>
              <a:buNone/>
            </a:pPr>
            <a:r>
              <a:rPr lang="en" sz="1600">
                <a:solidFill>
                  <a:srgbClr val="013644"/>
                </a:solidFill>
                <a:latin typeface="Source Sans Pro"/>
                <a:ea typeface="Source Sans Pro"/>
                <a:cs typeface="Source Sans Pro"/>
                <a:sym typeface="Source Sans Pro"/>
              </a:rPr>
              <a:t>helps you compare data</a:t>
            </a:r>
            <a:endParaRPr sz="1600">
              <a:solidFill>
                <a:srgbClr val="013644"/>
              </a:solidFill>
              <a:latin typeface="Source Sans Pro"/>
              <a:ea typeface="Source Sans Pro"/>
              <a:cs typeface="Source Sans Pro"/>
              <a:sym typeface="Source Sans Pro"/>
            </a:endParaRPr>
          </a:p>
        </p:txBody>
      </p:sp>
      <p:sp>
        <p:nvSpPr>
          <p:cNvPr id="404" name="Google Shape;404;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405" name="Google Shape;405;p63"/>
          <p:cNvPicPr preferRelativeResize="0"/>
          <p:nvPr/>
        </p:nvPicPr>
        <p:blipFill>
          <a:blip r:embed="rId3">
            <a:alphaModFix/>
          </a:blip>
          <a:stretch>
            <a:fillRect/>
          </a:stretch>
        </p:blipFill>
        <p:spPr>
          <a:xfrm>
            <a:off x="4970598" y="1168450"/>
            <a:ext cx="3173149" cy="3234450"/>
          </a:xfrm>
          <a:prstGeom prst="rect">
            <a:avLst/>
          </a:prstGeom>
          <a:no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pic>
      <p:pic>
        <p:nvPicPr>
          <p:cNvPr id="406" name="Google Shape;406;p63"/>
          <p:cNvPicPr preferRelativeResize="0"/>
          <p:nvPr/>
        </p:nvPicPr>
        <p:blipFill rotWithShape="1">
          <a:blip r:embed="rId4">
            <a:alphaModFix/>
          </a:blip>
          <a:srcRect r="70251"/>
          <a:stretch/>
        </p:blipFill>
        <p:spPr>
          <a:xfrm>
            <a:off x="7707566" y="129165"/>
            <a:ext cx="372278" cy="382826"/>
          </a:xfrm>
          <a:prstGeom prst="rect">
            <a:avLst/>
          </a:prstGeom>
          <a:noFill/>
          <a:ln>
            <a:noFill/>
          </a:ln>
        </p:spPr>
      </p:pic>
      <p:sp>
        <p:nvSpPr>
          <p:cNvPr id="407" name="Google Shape;407;p63"/>
          <p:cNvSpPr txBox="1"/>
          <p:nvPr/>
        </p:nvSpPr>
        <p:spPr>
          <a:xfrm>
            <a:off x="8017025" y="145700"/>
            <a:ext cx="974700" cy="426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rgbClr val="FF694B"/>
                </a:solidFill>
                <a:latin typeface="Lato"/>
                <a:ea typeface="Lato"/>
                <a:cs typeface="Lato"/>
                <a:sym typeface="Lato"/>
              </a:rPr>
              <a:t>demo</a:t>
            </a:r>
            <a:endParaRPr sz="2400" b="1">
              <a:solidFill>
                <a:srgbClr val="FF694B"/>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64"/>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Going deeper</a:t>
            </a: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r>
              <a:rPr lang="en" sz="2500" b="1" i="1">
                <a:solidFill>
                  <a:srgbClr val="262A38"/>
                </a:solidFill>
                <a:latin typeface="Source Sans Pro"/>
                <a:ea typeface="Source Sans Pro"/>
                <a:cs typeface="Source Sans Pro"/>
                <a:sym typeface="Source Sans Pro"/>
              </a:rPr>
              <a:t>“How do I learn more about best practices?”</a:t>
            </a:r>
            <a:endParaRPr sz="2500" b="1" i="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500" b="1">
              <a:solidFill>
                <a:srgbClr val="262A38"/>
              </a:solidFill>
              <a:latin typeface="Source Sans Pro"/>
              <a:ea typeface="Source Sans Pro"/>
              <a:cs typeface="Source Sans Pro"/>
              <a:sym typeface="Source Sans Pro"/>
            </a:endParaRPr>
          </a:p>
        </p:txBody>
      </p:sp>
      <p:sp>
        <p:nvSpPr>
          <p:cNvPr id="413" name="Google Shape;413;p64"/>
          <p:cNvSpPr txBox="1"/>
          <p:nvPr/>
        </p:nvSpPr>
        <p:spPr>
          <a:xfrm>
            <a:off x="628650" y="1622150"/>
            <a:ext cx="5356800" cy="304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solidFill>
                  <a:srgbClr val="013644"/>
                </a:solidFill>
                <a:latin typeface="Source Sans Pro"/>
                <a:ea typeface="Source Sans Pro"/>
                <a:cs typeface="Source Sans Pro"/>
                <a:sym typeface="Source Sans Pro"/>
              </a:rPr>
              <a:t>dbt Project Structure</a:t>
            </a:r>
            <a:endParaRPr sz="1100" b="1">
              <a:solidFill>
                <a:srgbClr val="013644"/>
              </a:solidFill>
              <a:latin typeface="Source Sans Pro"/>
              <a:ea typeface="Source Sans Pro"/>
              <a:cs typeface="Source Sans Pro"/>
              <a:sym typeface="Source Sans Pro"/>
            </a:endParaRPr>
          </a:p>
          <a:p>
            <a:pPr marL="914400" lvl="1" indent="-298450" algn="l" rtl="0">
              <a:lnSpc>
                <a:spcPct val="100000"/>
              </a:lnSpc>
              <a:spcBef>
                <a:spcPts val="0"/>
              </a:spcBef>
              <a:spcAft>
                <a:spcPts val="0"/>
              </a:spcAft>
              <a:buClr>
                <a:srgbClr val="013644"/>
              </a:buClr>
              <a:buSzPts val="1100"/>
              <a:buFont typeface="Source Sans Pro"/>
              <a:buChar char="○"/>
            </a:pPr>
            <a:r>
              <a:rPr lang="en" sz="1100">
                <a:solidFill>
                  <a:srgbClr val="013644"/>
                </a:solidFill>
                <a:latin typeface="Source Sans Pro"/>
                <a:ea typeface="Source Sans Pro"/>
                <a:cs typeface="Source Sans Pro"/>
                <a:sym typeface="Source Sans Pro"/>
              </a:rPr>
              <a:t>General guidelines / conventions Fishtown have developed</a:t>
            </a:r>
            <a:endParaRPr sz="1100">
              <a:solidFill>
                <a:srgbClr val="013644"/>
              </a:solidFill>
              <a:latin typeface="Source Sans Pro"/>
              <a:ea typeface="Source Sans Pro"/>
              <a:cs typeface="Source Sans Pro"/>
              <a:sym typeface="Source Sans Pro"/>
            </a:endParaRPr>
          </a:p>
          <a:p>
            <a:pPr marL="914400" lvl="1" indent="-298450" algn="l" rtl="0">
              <a:lnSpc>
                <a:spcPct val="100000"/>
              </a:lnSpc>
              <a:spcBef>
                <a:spcPts val="0"/>
              </a:spcBef>
              <a:spcAft>
                <a:spcPts val="0"/>
              </a:spcAft>
              <a:buClr>
                <a:srgbClr val="013644"/>
              </a:buClr>
              <a:buSzPts val="1100"/>
              <a:buFont typeface="Source Sans Pro"/>
              <a:buChar char="○"/>
            </a:pPr>
            <a:r>
              <a:rPr lang="en" sz="1100" u="sng">
                <a:solidFill>
                  <a:schemeClr val="accent5"/>
                </a:solid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https://discourse.getdbt.com/t/how-we-structure-our-dbt-projects/355</a:t>
            </a:r>
            <a:r>
              <a:rPr lang="en" sz="1100">
                <a:solidFill>
                  <a:srgbClr val="013644"/>
                </a:solidFill>
                <a:latin typeface="Source Sans Pro"/>
                <a:ea typeface="Source Sans Pro"/>
                <a:cs typeface="Source Sans Pro"/>
                <a:sym typeface="Source Sans Pro"/>
              </a:rPr>
              <a:t> </a:t>
            </a:r>
            <a:endParaRPr sz="1100">
              <a:solidFill>
                <a:srgbClr val="013644"/>
              </a:solidFill>
              <a:latin typeface="Source Sans Pro"/>
              <a:ea typeface="Source Sans Pro"/>
              <a:cs typeface="Source Sans Pro"/>
              <a:sym typeface="Source Sans Pro"/>
            </a:endParaRPr>
          </a:p>
          <a:p>
            <a:pPr marL="0" lvl="0" indent="0" algn="l" rtl="0">
              <a:lnSpc>
                <a:spcPct val="100000"/>
              </a:lnSpc>
              <a:spcBef>
                <a:spcPts val="0"/>
              </a:spcBef>
              <a:spcAft>
                <a:spcPts val="0"/>
              </a:spcAft>
              <a:buNone/>
            </a:pPr>
            <a:r>
              <a:rPr lang="en" sz="1100" b="1">
                <a:solidFill>
                  <a:srgbClr val="013644"/>
                </a:solidFill>
                <a:latin typeface="Source Sans Pro"/>
                <a:ea typeface="Source Sans Pro"/>
                <a:cs typeface="Source Sans Pro"/>
                <a:sym typeface="Source Sans Pro"/>
              </a:rPr>
              <a:t>dbt Style, Coding and Project Guide</a:t>
            </a:r>
            <a:endParaRPr sz="1100" b="1">
              <a:solidFill>
                <a:srgbClr val="013644"/>
              </a:solidFill>
              <a:latin typeface="Source Sans Pro"/>
              <a:ea typeface="Source Sans Pro"/>
              <a:cs typeface="Source Sans Pro"/>
              <a:sym typeface="Source Sans Pro"/>
            </a:endParaRPr>
          </a:p>
          <a:p>
            <a:pPr marL="914400" lvl="1" indent="-298450" algn="l" rtl="0">
              <a:lnSpc>
                <a:spcPct val="100000"/>
              </a:lnSpc>
              <a:spcBef>
                <a:spcPts val="0"/>
              </a:spcBef>
              <a:spcAft>
                <a:spcPts val="0"/>
              </a:spcAft>
              <a:buClr>
                <a:srgbClr val="013644"/>
              </a:buClr>
              <a:buSzPts val="1100"/>
              <a:buFont typeface="Source Sans Pro"/>
              <a:buChar char="○"/>
            </a:pPr>
            <a:r>
              <a:rPr lang="en" sz="1100" u="sng">
                <a:solidFill>
                  <a:schemeClr val="accent5"/>
                </a:solid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https://github.com/fishtown-analytics/corp/blob/master/dbt_coding_conventions.md</a:t>
            </a:r>
            <a:r>
              <a:rPr lang="en" sz="1100">
                <a:solidFill>
                  <a:srgbClr val="013644"/>
                </a:solidFill>
                <a:latin typeface="Source Sans Pro"/>
                <a:ea typeface="Source Sans Pro"/>
                <a:cs typeface="Source Sans Pro"/>
                <a:sym typeface="Source Sans Pro"/>
              </a:rPr>
              <a:t> </a:t>
            </a:r>
            <a:endParaRPr sz="1100">
              <a:solidFill>
                <a:srgbClr val="013644"/>
              </a:solidFill>
              <a:latin typeface="Source Sans Pro"/>
              <a:ea typeface="Source Sans Pro"/>
              <a:cs typeface="Source Sans Pro"/>
              <a:sym typeface="Source Sans Pro"/>
            </a:endParaRPr>
          </a:p>
          <a:p>
            <a:pPr marL="914400" lvl="1" indent="-298450" algn="l" rtl="0">
              <a:lnSpc>
                <a:spcPct val="100000"/>
              </a:lnSpc>
              <a:spcBef>
                <a:spcPts val="0"/>
              </a:spcBef>
              <a:spcAft>
                <a:spcPts val="0"/>
              </a:spcAft>
              <a:buClr>
                <a:srgbClr val="013644"/>
              </a:buClr>
              <a:buSzPts val="1100"/>
              <a:buFont typeface="Source Sans Pro"/>
              <a:buChar char="○"/>
            </a:pPr>
            <a:r>
              <a:rPr lang="en" sz="1100">
                <a:solidFill>
                  <a:srgbClr val="013644"/>
                </a:solidFill>
                <a:latin typeface="Source Sans Pro"/>
                <a:ea typeface="Source Sans Pro"/>
                <a:cs typeface="Source Sans Pro"/>
                <a:sym typeface="Source Sans Pro"/>
              </a:rPr>
              <a:t>Follow on: what are CTE’s, why does dbt use recommend them </a:t>
            </a:r>
            <a:r>
              <a:rPr lang="en" sz="1100" u="sng">
                <a:solidFill>
                  <a:schemeClr val="accent5"/>
                </a:solid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https://discourse.getdbt.com/t/why-the-fishtown-sql-style-guide-uses-so-many-ctes/1091</a:t>
            </a:r>
            <a:r>
              <a:rPr lang="en" sz="1100">
                <a:solidFill>
                  <a:srgbClr val="013644"/>
                </a:solidFill>
                <a:latin typeface="Source Sans Pro"/>
                <a:ea typeface="Source Sans Pro"/>
                <a:cs typeface="Source Sans Pro"/>
                <a:sym typeface="Source Sans Pro"/>
              </a:rPr>
              <a:t> </a:t>
            </a:r>
            <a:endParaRPr sz="1100">
              <a:solidFill>
                <a:srgbClr val="013644"/>
              </a:solidFill>
              <a:latin typeface="Source Sans Pro"/>
              <a:ea typeface="Source Sans Pro"/>
              <a:cs typeface="Source Sans Pro"/>
              <a:sym typeface="Source Sans Pro"/>
            </a:endParaRPr>
          </a:p>
          <a:p>
            <a:pPr marL="0" lvl="0" indent="0" algn="l" rtl="0">
              <a:lnSpc>
                <a:spcPct val="100000"/>
              </a:lnSpc>
              <a:spcBef>
                <a:spcPts val="0"/>
              </a:spcBef>
              <a:spcAft>
                <a:spcPts val="0"/>
              </a:spcAft>
              <a:buNone/>
            </a:pPr>
            <a:r>
              <a:rPr lang="en" sz="1100" b="1">
                <a:solidFill>
                  <a:srgbClr val="013644"/>
                </a:solidFill>
                <a:latin typeface="Source Sans Pro"/>
                <a:ea typeface="Source Sans Pro"/>
                <a:cs typeface="Source Sans Pro"/>
                <a:sym typeface="Source Sans Pro"/>
              </a:rPr>
              <a:t>What does dbt always mention idempotence?</a:t>
            </a:r>
            <a:endParaRPr sz="1100" b="1">
              <a:solidFill>
                <a:srgbClr val="013644"/>
              </a:solidFill>
              <a:latin typeface="Source Sans Pro"/>
              <a:ea typeface="Source Sans Pro"/>
              <a:cs typeface="Source Sans Pro"/>
              <a:sym typeface="Source Sans Pro"/>
            </a:endParaRPr>
          </a:p>
          <a:p>
            <a:pPr marL="914400" lvl="1" indent="-298450" algn="l" rtl="0">
              <a:lnSpc>
                <a:spcPct val="100000"/>
              </a:lnSpc>
              <a:spcBef>
                <a:spcPts val="0"/>
              </a:spcBef>
              <a:spcAft>
                <a:spcPts val="0"/>
              </a:spcAft>
              <a:buClr>
                <a:srgbClr val="013644"/>
              </a:buClr>
              <a:buSzPts val="1100"/>
              <a:buFont typeface="Source Sans Pro"/>
              <a:buChar char="○"/>
            </a:pPr>
            <a:r>
              <a:rPr lang="en" sz="1100">
                <a:solidFill>
                  <a:srgbClr val="013644"/>
                </a:solidFill>
                <a:latin typeface="Source Sans Pro"/>
                <a:ea typeface="Source Sans Pro"/>
                <a:cs typeface="Source Sans Pro"/>
                <a:sym typeface="Source Sans Pro"/>
              </a:rPr>
              <a:t>Running a transform once produces the same result as running it multiple times.</a:t>
            </a:r>
            <a:endParaRPr sz="1100">
              <a:solidFill>
                <a:srgbClr val="013644"/>
              </a:solidFill>
              <a:latin typeface="Source Sans Pro"/>
              <a:ea typeface="Source Sans Pro"/>
              <a:cs typeface="Source Sans Pro"/>
              <a:sym typeface="Source Sans Pro"/>
            </a:endParaRPr>
          </a:p>
          <a:p>
            <a:pPr marL="914400" lvl="1" indent="-298450" algn="l" rtl="0">
              <a:lnSpc>
                <a:spcPct val="100000"/>
              </a:lnSpc>
              <a:spcBef>
                <a:spcPts val="0"/>
              </a:spcBef>
              <a:spcAft>
                <a:spcPts val="0"/>
              </a:spcAft>
              <a:buClr>
                <a:srgbClr val="013644"/>
              </a:buClr>
              <a:buSzPts val="1100"/>
              <a:buFont typeface="Source Sans Pro"/>
              <a:buChar char="○"/>
            </a:pPr>
            <a:r>
              <a:rPr lang="en" sz="1100" u="sng">
                <a:solidFill>
                  <a:schemeClr val="accent5"/>
                </a:solidFill>
                <a:latin typeface="Source Sans Pro"/>
                <a:ea typeface="Source Sans Pro"/>
                <a:cs typeface="Source Sans Pro"/>
                <a:sym typeface="Source Sans Pro"/>
                <a:hlinkClick r:id="rId6">
                  <a:extLst>
                    <a:ext uri="{A12FA001-AC4F-418D-AE19-62706E023703}">
                      <ahyp:hlinkClr xmlns:ahyp="http://schemas.microsoft.com/office/drawing/2018/hyperlinkcolor" val="tx"/>
                    </a:ext>
                  </a:extLst>
                </a:hlinkClick>
              </a:rPr>
              <a:t>https://discourse.getdbt.com/t/understanding-idempotent-data-transformations/518</a:t>
            </a:r>
            <a:r>
              <a:rPr lang="en" sz="1100">
                <a:solidFill>
                  <a:srgbClr val="013644"/>
                </a:solidFill>
                <a:latin typeface="Source Sans Pro"/>
                <a:ea typeface="Source Sans Pro"/>
                <a:cs typeface="Source Sans Pro"/>
                <a:sym typeface="Source Sans Pro"/>
              </a:rPr>
              <a:t> </a:t>
            </a:r>
            <a:endParaRPr sz="1100">
              <a:solidFill>
                <a:srgbClr val="013644"/>
              </a:solidFill>
              <a:latin typeface="Source Sans Pro"/>
              <a:ea typeface="Source Sans Pro"/>
              <a:cs typeface="Source Sans Pro"/>
              <a:sym typeface="Source Sans Pro"/>
            </a:endParaRPr>
          </a:p>
          <a:p>
            <a:pPr marL="0" lvl="0" indent="0" algn="l" rtl="0">
              <a:lnSpc>
                <a:spcPct val="100000"/>
              </a:lnSpc>
              <a:spcBef>
                <a:spcPts val="0"/>
              </a:spcBef>
              <a:spcAft>
                <a:spcPts val="0"/>
              </a:spcAft>
              <a:buNone/>
            </a:pPr>
            <a:r>
              <a:rPr lang="en" sz="1100" b="1">
                <a:solidFill>
                  <a:srgbClr val="013644"/>
                </a:solidFill>
                <a:latin typeface="Source Sans Pro"/>
                <a:ea typeface="Source Sans Pro"/>
                <a:cs typeface="Source Sans Pro"/>
                <a:sym typeface="Source Sans Pro"/>
              </a:rPr>
              <a:t>How we structure our Data Warehouse Permissions</a:t>
            </a:r>
            <a:endParaRPr sz="1100" b="1">
              <a:solidFill>
                <a:srgbClr val="013644"/>
              </a:solidFill>
              <a:latin typeface="Source Sans Pro"/>
              <a:ea typeface="Source Sans Pro"/>
              <a:cs typeface="Source Sans Pro"/>
              <a:sym typeface="Source Sans Pro"/>
            </a:endParaRPr>
          </a:p>
          <a:p>
            <a:pPr marL="914400" lvl="1" indent="-298450" algn="l" rtl="0">
              <a:lnSpc>
                <a:spcPct val="100000"/>
              </a:lnSpc>
              <a:spcBef>
                <a:spcPts val="0"/>
              </a:spcBef>
              <a:spcAft>
                <a:spcPts val="0"/>
              </a:spcAft>
              <a:buClr>
                <a:srgbClr val="013644"/>
              </a:buClr>
              <a:buSzPts val="1100"/>
              <a:buFont typeface="Source Sans Pro"/>
              <a:buChar char="○"/>
            </a:pPr>
            <a:r>
              <a:rPr lang="en" sz="1100">
                <a:solidFill>
                  <a:srgbClr val="013644"/>
                </a:solidFill>
                <a:latin typeface="Source Sans Pro"/>
                <a:ea typeface="Source Sans Pro"/>
                <a:cs typeface="Source Sans Pro"/>
                <a:sym typeface="Source Sans Pro"/>
              </a:rPr>
              <a:t>May be most relevant reading for DB admins</a:t>
            </a:r>
            <a:endParaRPr sz="1100">
              <a:solidFill>
                <a:srgbClr val="013644"/>
              </a:solidFill>
              <a:latin typeface="Source Sans Pro"/>
              <a:ea typeface="Source Sans Pro"/>
              <a:cs typeface="Source Sans Pro"/>
              <a:sym typeface="Source Sans Pro"/>
            </a:endParaRPr>
          </a:p>
          <a:p>
            <a:pPr marL="914400" lvl="1" indent="-298450" algn="l" rtl="0">
              <a:lnSpc>
                <a:spcPct val="100000"/>
              </a:lnSpc>
              <a:spcBef>
                <a:spcPts val="0"/>
              </a:spcBef>
              <a:spcAft>
                <a:spcPts val="0"/>
              </a:spcAft>
              <a:buClr>
                <a:srgbClr val="013644"/>
              </a:buClr>
              <a:buSzPts val="1100"/>
              <a:buFont typeface="Source Sans Pro"/>
              <a:buChar char="○"/>
            </a:pPr>
            <a:r>
              <a:rPr lang="en" sz="1100" u="sng">
                <a:solidFill>
                  <a:schemeClr val="accent5"/>
                </a:solidFill>
                <a:latin typeface="Source Sans Pro"/>
                <a:ea typeface="Source Sans Pro"/>
                <a:cs typeface="Source Sans Pro"/>
                <a:sym typeface="Source Sans Pro"/>
                <a:hlinkClick r:id="rId7">
                  <a:extLst>
                    <a:ext uri="{A12FA001-AC4F-418D-AE19-62706E023703}">
                      <ahyp:hlinkClr xmlns:ahyp="http://schemas.microsoft.com/office/drawing/2018/hyperlinkcolor" val="tx"/>
                    </a:ext>
                  </a:extLst>
                </a:hlinkClick>
              </a:rPr>
              <a:t>https://discourse.getdbt.com/t/the-exact-privileges-we-grant-outside-of-dbt/439</a:t>
            </a:r>
            <a:r>
              <a:rPr lang="en" sz="1100">
                <a:solidFill>
                  <a:srgbClr val="013644"/>
                </a:solidFill>
                <a:latin typeface="Source Sans Pro"/>
                <a:ea typeface="Source Sans Pro"/>
                <a:cs typeface="Source Sans Pro"/>
                <a:sym typeface="Source Sans Pro"/>
              </a:rPr>
              <a:t> </a:t>
            </a:r>
            <a:endParaRPr sz="1100" b="1">
              <a:solidFill>
                <a:srgbClr val="013644"/>
              </a:solidFill>
              <a:latin typeface="Source Sans Pro"/>
              <a:ea typeface="Source Sans Pro"/>
              <a:cs typeface="Source Sans Pro"/>
              <a:sym typeface="Source Sans Pro"/>
            </a:endParaRPr>
          </a:p>
        </p:txBody>
      </p:sp>
      <p:sp>
        <p:nvSpPr>
          <p:cNvPr id="414" name="Google Shape;414;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415" name="Google Shape;415;p64"/>
          <p:cNvPicPr preferRelativeResize="0"/>
          <p:nvPr/>
        </p:nvPicPr>
        <p:blipFill>
          <a:blip r:embed="rId8">
            <a:alphaModFix/>
          </a:blip>
          <a:stretch>
            <a:fillRect/>
          </a:stretch>
        </p:blipFill>
        <p:spPr>
          <a:xfrm>
            <a:off x="6107250" y="1330250"/>
            <a:ext cx="2647849" cy="2617691"/>
          </a:xfrm>
          <a:prstGeom prst="rect">
            <a:avLst/>
          </a:prstGeom>
          <a:noFill/>
          <a:ln>
            <a:noFill/>
          </a:ln>
          <a:effectLst>
            <a:outerShdw blurRad="57150" dist="19050" dir="5400000" algn="bl" rotWithShape="0">
              <a:srgbClr val="000000">
                <a:alpha val="50000"/>
              </a:srgbClr>
            </a:outerShdw>
          </a:effectLst>
        </p:spPr>
      </p:pic>
      <p:pic>
        <p:nvPicPr>
          <p:cNvPr id="416" name="Google Shape;416;p64"/>
          <p:cNvPicPr preferRelativeResize="0"/>
          <p:nvPr/>
        </p:nvPicPr>
        <p:blipFill>
          <a:blip r:embed="rId9">
            <a:alphaModFix/>
          </a:blip>
          <a:stretch>
            <a:fillRect/>
          </a:stretch>
        </p:blipFill>
        <p:spPr>
          <a:xfrm>
            <a:off x="6244415" y="3154262"/>
            <a:ext cx="1835398" cy="1217088"/>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Source Sans Pro SemiBold"/>
                <a:ea typeface="Source Sans Pro SemiBold"/>
                <a:cs typeface="Source Sans Pro SemiBold"/>
                <a:sym typeface="Source Sans Pro SemiBold"/>
              </a:rPr>
              <a:t>Project Review (17 August)</a:t>
            </a:r>
            <a:endParaRPr>
              <a:latin typeface="Source Sans Pro SemiBold"/>
              <a:ea typeface="Source Sans Pro SemiBold"/>
              <a:cs typeface="Source Sans Pro SemiBold"/>
              <a:sym typeface="Source Sans Pr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6"/>
          <p:cNvSpPr txBox="1">
            <a:spLocks noGrp="1"/>
          </p:cNvSpPr>
          <p:nvPr>
            <p:ph type="title"/>
          </p:nvPr>
        </p:nvSpPr>
        <p:spPr>
          <a:xfrm>
            <a:off x="490250" y="450150"/>
            <a:ext cx="6367800" cy="4090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Snowflake on GCP </a:t>
            </a:r>
            <a:endParaRPr sz="1500"/>
          </a:p>
          <a:p>
            <a:pPr marL="914400" lvl="1" indent="-323850" algn="l" rtl="0">
              <a:spcBef>
                <a:spcPts val="0"/>
              </a:spcBef>
              <a:spcAft>
                <a:spcPts val="0"/>
              </a:spcAft>
              <a:buSzPts val="1500"/>
              <a:buChar char="○"/>
            </a:pPr>
            <a:r>
              <a:rPr lang="en" sz="1500"/>
              <a:t>Raw files on GCP bucket </a:t>
            </a:r>
            <a:endParaRPr sz="1500"/>
          </a:p>
          <a:p>
            <a:pPr marL="914400" lvl="1" indent="-323850" algn="l" rtl="0">
              <a:spcBef>
                <a:spcPts val="0"/>
              </a:spcBef>
              <a:spcAft>
                <a:spcPts val="0"/>
              </a:spcAft>
              <a:buSzPts val="1500"/>
              <a:buChar char="○"/>
            </a:pPr>
            <a:r>
              <a:rPr lang="en" sz="1500"/>
              <a:t>Using SSO </a:t>
            </a:r>
            <a:endParaRPr sz="1500"/>
          </a:p>
          <a:p>
            <a:pPr marL="457200" lvl="0" indent="-323850" algn="l" rtl="0">
              <a:spcBef>
                <a:spcPts val="0"/>
              </a:spcBef>
              <a:spcAft>
                <a:spcPts val="0"/>
              </a:spcAft>
              <a:buSzPts val="1500"/>
              <a:buChar char="●"/>
            </a:pPr>
            <a:r>
              <a:rPr lang="en" sz="1500"/>
              <a:t>Github </a:t>
            </a:r>
            <a:endParaRPr sz="1500"/>
          </a:p>
          <a:p>
            <a:pPr marL="914400" lvl="1" indent="-323850" algn="l" rtl="0">
              <a:spcBef>
                <a:spcPts val="0"/>
              </a:spcBef>
              <a:spcAft>
                <a:spcPts val="0"/>
              </a:spcAft>
              <a:buSzPts val="1500"/>
              <a:buChar char="○"/>
            </a:pPr>
            <a:r>
              <a:rPr lang="en" sz="1500">
                <a:highlight>
                  <a:schemeClr val="accent6"/>
                </a:highlight>
              </a:rPr>
              <a:t>Setup with git not with https </a:t>
            </a:r>
            <a:endParaRPr sz="1500">
              <a:highlight>
                <a:schemeClr val="accent6"/>
              </a:highlight>
            </a:endParaRPr>
          </a:p>
          <a:p>
            <a:pPr marL="457200" lvl="0" indent="-323850" algn="l" rtl="0">
              <a:spcBef>
                <a:spcPts val="0"/>
              </a:spcBef>
              <a:spcAft>
                <a:spcPts val="0"/>
              </a:spcAft>
              <a:buSzPts val="1500"/>
              <a:buChar char="●"/>
            </a:pPr>
            <a:r>
              <a:rPr lang="en" sz="1500"/>
              <a:t>HRDP_LRN - Learning </a:t>
            </a:r>
            <a:endParaRPr sz="1500"/>
          </a:p>
          <a:p>
            <a:pPr marL="457200" lvl="0" indent="-323850" algn="l" rtl="0">
              <a:spcBef>
                <a:spcPts val="0"/>
              </a:spcBef>
              <a:spcAft>
                <a:spcPts val="0"/>
              </a:spcAft>
              <a:buSzPts val="1500"/>
              <a:buChar char="●"/>
            </a:pPr>
            <a:r>
              <a:rPr lang="en" sz="1500"/>
              <a:t>4 Environments:</a:t>
            </a:r>
            <a:endParaRPr sz="1500"/>
          </a:p>
          <a:p>
            <a:pPr marL="914400" lvl="1" indent="-323850" algn="l" rtl="0">
              <a:spcBef>
                <a:spcPts val="0"/>
              </a:spcBef>
              <a:spcAft>
                <a:spcPts val="0"/>
              </a:spcAft>
              <a:buSzPts val="1500"/>
              <a:buChar char="○"/>
            </a:pPr>
            <a:r>
              <a:rPr lang="en" sz="1500"/>
              <a:t>Dev - </a:t>
            </a:r>
            <a:r>
              <a:rPr lang="en" sz="1500">
                <a:highlight>
                  <a:schemeClr val="accent6"/>
                </a:highlight>
              </a:rPr>
              <a:t>they are not doing their own development environment</a:t>
            </a:r>
            <a:endParaRPr sz="1500">
              <a:highlight>
                <a:schemeClr val="accent6"/>
              </a:highlight>
            </a:endParaRPr>
          </a:p>
          <a:p>
            <a:pPr marL="914400" lvl="1" indent="-323850" algn="l" rtl="0">
              <a:spcBef>
                <a:spcPts val="0"/>
              </a:spcBef>
              <a:spcAft>
                <a:spcPts val="0"/>
              </a:spcAft>
              <a:buSzPts val="1500"/>
              <a:buChar char="○"/>
            </a:pPr>
            <a:r>
              <a:rPr lang="en" sz="1500"/>
              <a:t>QA</a:t>
            </a:r>
            <a:endParaRPr sz="1500"/>
          </a:p>
          <a:p>
            <a:pPr marL="914400" lvl="1" indent="-323850" algn="l" rtl="0">
              <a:spcBef>
                <a:spcPts val="0"/>
              </a:spcBef>
              <a:spcAft>
                <a:spcPts val="0"/>
              </a:spcAft>
              <a:buSzPts val="1500"/>
              <a:buChar char="○"/>
            </a:pPr>
            <a:r>
              <a:rPr lang="en" sz="1500"/>
              <a:t>UAT</a:t>
            </a:r>
            <a:endParaRPr sz="1500"/>
          </a:p>
          <a:p>
            <a:pPr marL="914400" lvl="1" indent="-323850" algn="l" rtl="0">
              <a:spcBef>
                <a:spcPts val="0"/>
              </a:spcBef>
              <a:spcAft>
                <a:spcPts val="0"/>
              </a:spcAft>
              <a:buSzPts val="1500"/>
              <a:buChar char="○"/>
            </a:pPr>
            <a:r>
              <a:rPr lang="en" sz="1500"/>
              <a:t>Prod </a:t>
            </a:r>
            <a:endParaRPr sz="1500"/>
          </a:p>
          <a:p>
            <a:pPr marL="457200" lvl="0" indent="-323850" algn="l" rtl="0">
              <a:spcBef>
                <a:spcPts val="0"/>
              </a:spcBef>
              <a:spcAft>
                <a:spcPts val="0"/>
              </a:spcAft>
              <a:buSzPts val="1500"/>
              <a:buChar char="●"/>
            </a:pPr>
            <a:r>
              <a:rPr lang="en" sz="1500"/>
              <a:t>Folder Structure</a:t>
            </a:r>
            <a:endParaRPr sz="1500"/>
          </a:p>
          <a:p>
            <a:pPr marL="914400" lvl="1" indent="-323850" algn="l" rtl="0">
              <a:spcBef>
                <a:spcPts val="0"/>
              </a:spcBef>
              <a:spcAft>
                <a:spcPts val="0"/>
              </a:spcAft>
              <a:buSzPts val="1500"/>
              <a:buChar char="○"/>
            </a:pPr>
            <a:r>
              <a:rPr lang="en" sz="1500"/>
              <a:t>Starts with Cloud Composer (aka Airflow) (GCP -&gt; Landing Layer)</a:t>
            </a:r>
            <a:endParaRPr sz="1500"/>
          </a:p>
          <a:p>
            <a:pPr marL="1371600" lvl="2" indent="-323850" algn="l" rtl="0">
              <a:spcBef>
                <a:spcPts val="0"/>
              </a:spcBef>
              <a:spcAft>
                <a:spcPts val="0"/>
              </a:spcAft>
              <a:buSzPts val="1500"/>
              <a:buChar char="■"/>
            </a:pPr>
            <a:r>
              <a:rPr lang="en" sz="1500">
                <a:highlight>
                  <a:srgbClr val="FFFF00"/>
                </a:highlight>
              </a:rPr>
              <a:t>Suggestion: you could use dbt _external_tables</a:t>
            </a:r>
            <a:endParaRPr sz="1500">
              <a:highlight>
                <a:srgbClr val="FFFF00"/>
              </a:highlight>
            </a:endParaRPr>
          </a:p>
          <a:p>
            <a:pPr marL="914400" lvl="1" indent="-323850" algn="l" rtl="0">
              <a:spcBef>
                <a:spcPts val="0"/>
              </a:spcBef>
              <a:spcAft>
                <a:spcPts val="0"/>
              </a:spcAft>
              <a:buSzPts val="1500"/>
              <a:buChar char="○"/>
            </a:pPr>
            <a:r>
              <a:rPr lang="en" sz="1500">
                <a:highlight>
                  <a:srgbClr val="FFFF00"/>
                </a:highlight>
              </a:rPr>
              <a:t>Staging - not doing renaming of columns or removing them </a:t>
            </a:r>
            <a:endParaRPr sz="1500">
              <a:highlight>
                <a:srgbClr val="FFFF00"/>
              </a:highlight>
            </a:endParaRPr>
          </a:p>
          <a:p>
            <a:pPr marL="1371600" lvl="2" indent="-323850" algn="l" rtl="0">
              <a:spcBef>
                <a:spcPts val="0"/>
              </a:spcBef>
              <a:spcAft>
                <a:spcPts val="0"/>
              </a:spcAft>
              <a:buSzPts val="1500"/>
              <a:buChar char="■"/>
            </a:pPr>
            <a:r>
              <a:rPr lang="en" sz="1500">
                <a:highlight>
                  <a:srgbClr val="FFFF00"/>
                </a:highlight>
              </a:rPr>
              <a:t>They are using Landing and Staging standardized names. They feel their way works better for them, they want to select all to keep historical </a:t>
            </a:r>
            <a:endParaRPr sz="1500">
              <a:highlight>
                <a:srgbClr val="FFFF00"/>
              </a:highlight>
            </a:endParaRPr>
          </a:p>
        </p:txBody>
      </p:sp>
      <p:sp>
        <p:nvSpPr>
          <p:cNvPr id="427" name="Google Shape;42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428" name="Google Shape;428;p66"/>
          <p:cNvPicPr preferRelativeResize="0"/>
          <p:nvPr/>
        </p:nvPicPr>
        <p:blipFill>
          <a:blip r:embed="rId3">
            <a:alphaModFix/>
          </a:blip>
          <a:stretch>
            <a:fillRect/>
          </a:stretch>
        </p:blipFill>
        <p:spPr>
          <a:xfrm>
            <a:off x="6628900" y="947100"/>
            <a:ext cx="2392250" cy="208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7"/>
          <p:cNvSpPr txBox="1">
            <a:spLocks noGrp="1"/>
          </p:cNvSpPr>
          <p:nvPr>
            <p:ph type="title"/>
          </p:nvPr>
        </p:nvSpPr>
        <p:spPr>
          <a:xfrm>
            <a:off x="490250" y="450150"/>
            <a:ext cx="6367800" cy="4090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Jobs</a:t>
            </a:r>
            <a:endParaRPr sz="1500"/>
          </a:p>
          <a:p>
            <a:pPr marL="914400" lvl="1" indent="-323850" algn="l" rtl="0">
              <a:spcBef>
                <a:spcPts val="0"/>
              </a:spcBef>
              <a:spcAft>
                <a:spcPts val="0"/>
              </a:spcAft>
              <a:buSzPts val="1500"/>
              <a:buChar char="○"/>
            </a:pPr>
            <a:r>
              <a:rPr lang="en" sz="1500"/>
              <a:t>Airflow/Composer - triggers QA -&gt; </a:t>
            </a:r>
            <a:endParaRPr sz="1500"/>
          </a:p>
          <a:p>
            <a:pPr marL="914400" lvl="1" indent="-323850" algn="l" rtl="0">
              <a:spcBef>
                <a:spcPts val="0"/>
              </a:spcBef>
              <a:spcAft>
                <a:spcPts val="0"/>
              </a:spcAft>
              <a:buSzPts val="1500"/>
              <a:buChar char="○"/>
            </a:pPr>
            <a:r>
              <a:rPr lang="en" sz="1500"/>
              <a:t>How does code promotion work?</a:t>
            </a:r>
            <a:endParaRPr sz="1500"/>
          </a:p>
          <a:p>
            <a:pPr marL="1371600" lvl="2" indent="-323850" algn="l" rtl="0">
              <a:spcBef>
                <a:spcPts val="0"/>
              </a:spcBef>
              <a:spcAft>
                <a:spcPts val="0"/>
              </a:spcAft>
              <a:buSzPts val="1500"/>
              <a:buChar char="■"/>
            </a:pPr>
            <a:r>
              <a:rPr lang="en" sz="1500"/>
              <a:t>After committing -&gt; CI/CD automatically runs into QA for every single Commit</a:t>
            </a:r>
            <a:endParaRPr sz="1500"/>
          </a:p>
          <a:p>
            <a:pPr marL="1828800" lvl="3" indent="-323850" algn="l" rtl="0">
              <a:spcBef>
                <a:spcPts val="0"/>
              </a:spcBef>
              <a:spcAft>
                <a:spcPts val="0"/>
              </a:spcAft>
              <a:buSzPts val="1500"/>
              <a:buChar char="●"/>
            </a:pPr>
            <a:r>
              <a:rPr lang="en" sz="1500"/>
              <a:t>Recommend: move to pull-requests and fewer environments </a:t>
            </a:r>
            <a:endParaRPr sz="1500"/>
          </a:p>
          <a:p>
            <a:pPr marL="1828800" lvl="3" indent="-323850" algn="l" rtl="0">
              <a:spcBef>
                <a:spcPts val="0"/>
              </a:spcBef>
              <a:spcAft>
                <a:spcPts val="0"/>
              </a:spcAft>
              <a:buSzPts val="1500"/>
              <a:buChar char="●"/>
            </a:pPr>
            <a:r>
              <a:rPr lang="en" sz="1500"/>
              <a:t>They have to have 4 environments, currently all commits auto build inside QA -&gt; then PR </a:t>
            </a:r>
            <a:endParaRPr sz="1500"/>
          </a:p>
          <a:p>
            <a:pPr marL="457200" lvl="0" indent="-323850" algn="l" rtl="0">
              <a:spcBef>
                <a:spcPts val="0"/>
              </a:spcBef>
              <a:spcAft>
                <a:spcPts val="0"/>
              </a:spcAft>
              <a:buSzPts val="1500"/>
              <a:buChar char="●"/>
            </a:pPr>
            <a:r>
              <a:rPr lang="en" sz="1500"/>
              <a:t>Q: wants to use sequence - currently using surrogate_key - and running into limitations</a:t>
            </a:r>
            <a:endParaRPr sz="1500"/>
          </a:p>
          <a:p>
            <a:pPr marL="914400" lvl="1" indent="-323850" algn="l" rtl="0">
              <a:spcBef>
                <a:spcPts val="0"/>
              </a:spcBef>
              <a:spcAft>
                <a:spcPts val="0"/>
              </a:spcAft>
              <a:buSzPts val="1500"/>
              <a:buChar char="○"/>
            </a:pPr>
            <a:r>
              <a:rPr lang="en" sz="1500">
                <a:highlight>
                  <a:srgbClr val="FFFF00"/>
                </a:highlight>
              </a:rPr>
              <a:t>LTI team will share question via email, generally my recommendation is to use hashing functions because they are deterministic, meaning the same set of inputs will always produce the same output. Building with dbt works best when all parts of your project are idempotent, and hashed keys require close to zero maintenance.</a:t>
            </a:r>
            <a:endParaRPr sz="1500">
              <a:highlight>
                <a:srgbClr val="FFFF00"/>
              </a:highlight>
            </a:endParaRPr>
          </a:p>
        </p:txBody>
      </p:sp>
      <p:sp>
        <p:nvSpPr>
          <p:cNvPr id="434" name="Google Shape;43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sp>
        <p:nvSpPr>
          <p:cNvPr id="237" name="Google Shape;237;p46"/>
          <p:cNvSpPr txBox="1"/>
          <p:nvPr/>
        </p:nvSpPr>
        <p:spPr>
          <a:xfrm>
            <a:off x="3148050" y="1800225"/>
            <a:ext cx="2847900" cy="47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262A38"/>
                </a:solidFill>
                <a:latin typeface="Source Sans Pro"/>
                <a:ea typeface="Source Sans Pro"/>
                <a:cs typeface="Source Sans Pro"/>
                <a:sym typeface="Source Sans Pro"/>
              </a:rPr>
              <a:t>Introductions</a:t>
            </a:r>
            <a:endParaRPr sz="2800" b="1">
              <a:solidFill>
                <a:srgbClr val="262A38"/>
              </a:solidFill>
              <a:latin typeface="Source Sans Pro"/>
              <a:ea typeface="Source Sans Pro"/>
              <a:cs typeface="Source Sans Pro"/>
              <a:sym typeface="Source Sans Pro"/>
            </a:endParaRPr>
          </a:p>
        </p:txBody>
      </p:sp>
      <p:sp>
        <p:nvSpPr>
          <p:cNvPr id="238" name="Google Shape;238;p46"/>
          <p:cNvSpPr txBox="1"/>
          <p:nvPr/>
        </p:nvSpPr>
        <p:spPr>
          <a:xfrm>
            <a:off x="1759525" y="2866875"/>
            <a:ext cx="5841600" cy="47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i="1">
                <a:solidFill>
                  <a:srgbClr val="047377"/>
                </a:solidFill>
                <a:latin typeface="Source Sans Pro"/>
                <a:ea typeface="Source Sans Pro"/>
                <a:cs typeface="Source Sans Pro"/>
                <a:sym typeface="Source Sans Pro"/>
              </a:rPr>
              <a:t>Please share with us your name, role and pronouns</a:t>
            </a:r>
            <a:endParaRPr sz="2000" i="1">
              <a:solidFill>
                <a:srgbClr val="047377"/>
              </a:solidFill>
              <a:latin typeface="Source Sans Pro"/>
              <a:ea typeface="Source Sans Pro"/>
              <a:cs typeface="Source Sans Pro"/>
              <a:sym typeface="Source Sans Pro"/>
            </a:endParaRPr>
          </a:p>
        </p:txBody>
      </p:sp>
      <p:sp>
        <p:nvSpPr>
          <p:cNvPr id="239" name="Google Shape;23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cxnSp>
        <p:nvCxnSpPr>
          <p:cNvPr id="240" name="Google Shape;240;p46"/>
          <p:cNvCxnSpPr/>
          <p:nvPr/>
        </p:nvCxnSpPr>
        <p:spPr>
          <a:xfrm>
            <a:off x="3900450" y="2571750"/>
            <a:ext cx="1343100" cy="0"/>
          </a:xfrm>
          <a:prstGeom prst="straightConnector1">
            <a:avLst/>
          </a:prstGeom>
          <a:noFill/>
          <a:ln w="38100" cap="flat" cmpd="sng">
            <a:solidFill>
              <a:srgbClr val="FF694B"/>
            </a:solidFill>
            <a:prstDash val="solid"/>
            <a:round/>
            <a:headEnd type="none" w="med" len="med"/>
            <a:tailEnd type="none" w="med" len="med"/>
          </a:ln>
        </p:spPr>
      </p:cxnSp>
      <p:pic>
        <p:nvPicPr>
          <p:cNvPr id="241" name="Google Shape;241;p46"/>
          <p:cNvPicPr preferRelativeResize="0"/>
          <p:nvPr/>
        </p:nvPicPr>
        <p:blipFill>
          <a:blip r:embed="rId3">
            <a:alphaModFix/>
          </a:blip>
          <a:stretch>
            <a:fillRect/>
          </a:stretch>
        </p:blipFill>
        <p:spPr>
          <a:xfrm>
            <a:off x="4114560" y="1060950"/>
            <a:ext cx="914875" cy="54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Source Sans Pro SemiBold"/>
                <a:ea typeface="Source Sans Pro SemiBold"/>
                <a:cs typeface="Source Sans Pro SemiBold"/>
                <a:sym typeface="Source Sans Pro SemiBold"/>
              </a:rPr>
              <a:t>Points of Contact</a:t>
            </a:r>
            <a:endParaRPr>
              <a:latin typeface="Source Sans Pro SemiBold"/>
              <a:ea typeface="Source Sans Pro SemiBold"/>
              <a:cs typeface="Source Sans Pro SemiBold"/>
              <a:sym typeface="Source Sans Pr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0"/>
        <p:cNvGrpSpPr/>
        <p:nvPr/>
      </p:nvGrpSpPr>
      <p:grpSpPr>
        <a:xfrm>
          <a:off x="0" y="0"/>
          <a:ext cx="0" cy="0"/>
          <a:chOff x="0" y="0"/>
          <a:chExt cx="0" cy="0"/>
        </a:xfrm>
      </p:grpSpPr>
      <p:sp>
        <p:nvSpPr>
          <p:cNvPr id="251" name="Google Shape;251;p48"/>
          <p:cNvSpPr txBox="1"/>
          <p:nvPr/>
        </p:nvSpPr>
        <p:spPr>
          <a:xfrm>
            <a:off x="409575" y="5619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262A38"/>
                </a:solidFill>
                <a:latin typeface="Source Sans Pro"/>
                <a:ea typeface="Source Sans Pro"/>
                <a:cs typeface="Source Sans Pro"/>
                <a:sym typeface="Source Sans Pro"/>
              </a:rPr>
              <a:t>Points of Contact </a:t>
            </a:r>
            <a:endParaRPr sz="2800" b="1">
              <a:solidFill>
                <a:srgbClr val="262A38"/>
              </a:solidFill>
              <a:latin typeface="Source Sans Pro"/>
              <a:ea typeface="Source Sans Pro"/>
              <a:cs typeface="Source Sans Pro"/>
              <a:sym typeface="Source Sans Pro"/>
            </a:endParaRPr>
          </a:p>
        </p:txBody>
      </p:sp>
      <p:sp>
        <p:nvSpPr>
          <p:cNvPr id="252" name="Google Shape;252;p48"/>
          <p:cNvSpPr txBox="1"/>
          <p:nvPr/>
        </p:nvSpPr>
        <p:spPr>
          <a:xfrm>
            <a:off x="628650" y="1622150"/>
            <a:ext cx="7481400" cy="304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047377"/>
                </a:solidFill>
                <a:latin typeface="Source Sans Pro"/>
                <a:ea typeface="Source Sans Pro"/>
                <a:cs typeface="Source Sans Pro"/>
                <a:sym typeface="Source Sans Pro"/>
              </a:rPr>
              <a:t>Project Leads</a:t>
            </a:r>
            <a:endParaRPr sz="1600" b="1">
              <a:solidFill>
                <a:srgbClr val="047377"/>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Project POC: Suryesh </a:t>
            </a:r>
            <a:endParaRPr sz="1600">
              <a:solidFill>
                <a:srgbClr val="047377"/>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Executive Sponsor: Christian </a:t>
            </a:r>
            <a:endParaRPr sz="1600">
              <a:solidFill>
                <a:srgbClr val="047377"/>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Deployment POC(s): </a:t>
            </a:r>
            <a:endParaRPr sz="1600">
              <a:solidFill>
                <a:srgbClr val="047377"/>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dbt Architecture POC: </a:t>
            </a:r>
            <a:endParaRPr sz="1600">
              <a:solidFill>
                <a:srgbClr val="047377"/>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Partners: LTI </a:t>
            </a:r>
            <a:endParaRPr sz="1600">
              <a:solidFill>
                <a:srgbClr val="047377"/>
              </a:solidFill>
              <a:latin typeface="Source Sans Pro"/>
              <a:ea typeface="Source Sans Pro"/>
              <a:cs typeface="Source Sans Pro"/>
              <a:sym typeface="Source Sans Pro"/>
            </a:endParaRPr>
          </a:p>
        </p:txBody>
      </p:sp>
      <p:sp>
        <p:nvSpPr>
          <p:cNvPr id="253" name="Google Shape;25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59" name="Google Shape;259;p49"/>
          <p:cNvSpPr txBox="1">
            <a:spLocks noGrp="1"/>
          </p:cNvSpPr>
          <p:nvPr>
            <p:ph type="title"/>
          </p:nvPr>
        </p:nvSpPr>
        <p:spPr>
          <a:xfrm>
            <a:off x="311700" y="2164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a:solidFill>
                  <a:srgbClr val="262A38"/>
                </a:solidFill>
                <a:latin typeface="Source Sans Pro"/>
                <a:ea typeface="Source Sans Pro"/>
                <a:cs typeface="Source Sans Pro"/>
                <a:sym typeface="Source Sans Pro"/>
              </a:rPr>
              <a:t>How we work with you</a:t>
            </a:r>
            <a:endParaRPr sz="2800" b="1">
              <a:solidFill>
                <a:srgbClr val="262A38"/>
              </a:solidFill>
              <a:latin typeface="Source Sans Pro"/>
              <a:ea typeface="Source Sans Pro"/>
              <a:cs typeface="Source Sans Pro"/>
              <a:sym typeface="Source Sans Pro"/>
            </a:endParaRPr>
          </a:p>
        </p:txBody>
      </p:sp>
      <p:sp>
        <p:nvSpPr>
          <p:cNvPr id="260" name="Google Shape;260;p49"/>
          <p:cNvSpPr/>
          <p:nvPr/>
        </p:nvSpPr>
        <p:spPr>
          <a:xfrm>
            <a:off x="1524413" y="1156825"/>
            <a:ext cx="1322700" cy="3430200"/>
          </a:xfrm>
          <a:prstGeom prst="rect">
            <a:avLst/>
          </a:prstGeom>
          <a:noFill/>
          <a:ln w="9525" cap="flat" cmpd="sng">
            <a:solidFill>
              <a:srgbClr val="262A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9"/>
          <p:cNvSpPr/>
          <p:nvPr/>
        </p:nvSpPr>
        <p:spPr>
          <a:xfrm>
            <a:off x="2886150" y="1156825"/>
            <a:ext cx="1322700" cy="3430200"/>
          </a:xfrm>
          <a:prstGeom prst="rect">
            <a:avLst/>
          </a:prstGeom>
          <a:noFill/>
          <a:ln w="9525" cap="flat" cmpd="sng">
            <a:solidFill>
              <a:srgbClr val="262A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9"/>
          <p:cNvSpPr/>
          <p:nvPr/>
        </p:nvSpPr>
        <p:spPr>
          <a:xfrm>
            <a:off x="4867350" y="1156825"/>
            <a:ext cx="1322700" cy="3430200"/>
          </a:xfrm>
          <a:prstGeom prst="rect">
            <a:avLst/>
          </a:prstGeom>
          <a:noFill/>
          <a:ln w="9525" cap="flat" cmpd="sng">
            <a:solidFill>
              <a:srgbClr val="262A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9"/>
          <p:cNvSpPr/>
          <p:nvPr/>
        </p:nvSpPr>
        <p:spPr>
          <a:xfrm>
            <a:off x="6238950" y="1156825"/>
            <a:ext cx="1322700" cy="3430200"/>
          </a:xfrm>
          <a:prstGeom prst="rect">
            <a:avLst/>
          </a:prstGeom>
          <a:noFill/>
          <a:ln w="9525" cap="flat" cmpd="sng">
            <a:solidFill>
              <a:srgbClr val="262A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9"/>
          <p:cNvSpPr/>
          <p:nvPr/>
        </p:nvSpPr>
        <p:spPr>
          <a:xfrm>
            <a:off x="7610550" y="1156825"/>
            <a:ext cx="1322700" cy="3430200"/>
          </a:xfrm>
          <a:prstGeom prst="rect">
            <a:avLst/>
          </a:prstGeom>
          <a:noFill/>
          <a:ln w="9525" cap="flat" cmpd="sng">
            <a:solidFill>
              <a:srgbClr val="262A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9"/>
          <p:cNvSpPr txBox="1"/>
          <p:nvPr/>
        </p:nvSpPr>
        <p:spPr>
          <a:xfrm>
            <a:off x="2971788" y="857100"/>
            <a:ext cx="1161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262A38"/>
                </a:solidFill>
                <a:latin typeface="Source Sans Pro"/>
                <a:ea typeface="Source Sans Pro"/>
                <a:cs typeface="Source Sans Pro"/>
                <a:sym typeface="Source Sans Pro"/>
              </a:rPr>
              <a:t>Sales Director</a:t>
            </a:r>
            <a:endParaRPr sz="1000" b="1">
              <a:solidFill>
                <a:srgbClr val="262A38"/>
              </a:solidFill>
              <a:latin typeface="Source Sans Pro"/>
              <a:ea typeface="Source Sans Pro"/>
              <a:cs typeface="Source Sans Pro"/>
              <a:sym typeface="Source Sans Pro"/>
            </a:endParaRPr>
          </a:p>
        </p:txBody>
      </p:sp>
      <p:sp>
        <p:nvSpPr>
          <p:cNvPr id="266" name="Google Shape;266;p49"/>
          <p:cNvSpPr txBox="1"/>
          <p:nvPr/>
        </p:nvSpPr>
        <p:spPr>
          <a:xfrm>
            <a:off x="1546500" y="857100"/>
            <a:ext cx="1258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262A38"/>
                </a:solidFill>
                <a:latin typeface="Source Sans Pro"/>
                <a:ea typeface="Source Sans Pro"/>
                <a:cs typeface="Source Sans Pro"/>
                <a:sym typeface="Source Sans Pro"/>
              </a:rPr>
              <a:t>Solutions Architect</a:t>
            </a:r>
            <a:endParaRPr sz="1000" b="1">
              <a:solidFill>
                <a:srgbClr val="262A38"/>
              </a:solidFill>
              <a:latin typeface="Source Sans Pro"/>
              <a:ea typeface="Source Sans Pro"/>
              <a:cs typeface="Source Sans Pro"/>
              <a:sym typeface="Source Sans Pro"/>
            </a:endParaRPr>
          </a:p>
        </p:txBody>
      </p:sp>
      <p:sp>
        <p:nvSpPr>
          <p:cNvPr id="267" name="Google Shape;267;p49"/>
          <p:cNvSpPr txBox="1"/>
          <p:nvPr/>
        </p:nvSpPr>
        <p:spPr>
          <a:xfrm>
            <a:off x="4916175" y="857100"/>
            <a:ext cx="1161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262A38"/>
                </a:solidFill>
                <a:latin typeface="Source Sans Pro"/>
                <a:ea typeface="Source Sans Pro"/>
                <a:cs typeface="Source Sans Pro"/>
                <a:sym typeface="Source Sans Pro"/>
              </a:rPr>
              <a:t>Pro-Serv</a:t>
            </a:r>
            <a:endParaRPr sz="1000" b="1">
              <a:solidFill>
                <a:srgbClr val="262A38"/>
              </a:solidFill>
              <a:latin typeface="Source Sans Pro"/>
              <a:ea typeface="Source Sans Pro"/>
              <a:cs typeface="Source Sans Pro"/>
              <a:sym typeface="Source Sans Pro"/>
            </a:endParaRPr>
          </a:p>
        </p:txBody>
      </p:sp>
      <p:sp>
        <p:nvSpPr>
          <p:cNvPr id="268" name="Google Shape;268;p49"/>
          <p:cNvSpPr txBox="1"/>
          <p:nvPr/>
        </p:nvSpPr>
        <p:spPr>
          <a:xfrm>
            <a:off x="6287775" y="857100"/>
            <a:ext cx="1161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262A38"/>
                </a:solidFill>
                <a:latin typeface="Source Sans Pro"/>
                <a:ea typeface="Source Sans Pro"/>
                <a:cs typeface="Source Sans Pro"/>
                <a:sym typeface="Source Sans Pro"/>
              </a:rPr>
              <a:t>Support</a:t>
            </a:r>
            <a:endParaRPr sz="1000" b="1">
              <a:solidFill>
                <a:srgbClr val="262A38"/>
              </a:solidFill>
              <a:latin typeface="Source Sans Pro"/>
              <a:ea typeface="Source Sans Pro"/>
              <a:cs typeface="Source Sans Pro"/>
              <a:sym typeface="Source Sans Pro"/>
            </a:endParaRPr>
          </a:p>
        </p:txBody>
      </p:sp>
      <p:sp>
        <p:nvSpPr>
          <p:cNvPr id="269" name="Google Shape;269;p49"/>
          <p:cNvSpPr txBox="1"/>
          <p:nvPr/>
        </p:nvSpPr>
        <p:spPr>
          <a:xfrm>
            <a:off x="7659375" y="857100"/>
            <a:ext cx="1161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262A38"/>
                </a:solidFill>
                <a:latin typeface="Source Sans Pro"/>
                <a:ea typeface="Source Sans Pro"/>
                <a:cs typeface="Source Sans Pro"/>
                <a:sym typeface="Source Sans Pro"/>
              </a:rPr>
              <a:t>Partner Network</a:t>
            </a:r>
            <a:endParaRPr sz="1000" b="1">
              <a:solidFill>
                <a:srgbClr val="262A38"/>
              </a:solidFill>
              <a:latin typeface="Source Sans Pro"/>
              <a:ea typeface="Source Sans Pro"/>
              <a:cs typeface="Source Sans Pro"/>
              <a:sym typeface="Source Sans Pro"/>
            </a:endParaRPr>
          </a:p>
        </p:txBody>
      </p:sp>
      <p:sp>
        <p:nvSpPr>
          <p:cNvPr id="270" name="Google Shape;270;p49"/>
          <p:cNvSpPr txBox="1"/>
          <p:nvPr/>
        </p:nvSpPr>
        <p:spPr>
          <a:xfrm>
            <a:off x="801400" y="2414250"/>
            <a:ext cx="684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62A38"/>
                </a:solidFill>
                <a:latin typeface="Source Sans Pro"/>
                <a:ea typeface="Source Sans Pro"/>
                <a:cs typeface="Source Sans Pro"/>
                <a:sym typeface="Source Sans Pro"/>
              </a:rPr>
              <a:t>Helping Hands Will</a:t>
            </a:r>
            <a:endParaRPr sz="1000">
              <a:solidFill>
                <a:srgbClr val="262A38"/>
              </a:solidFill>
              <a:latin typeface="Source Sans Pro"/>
              <a:ea typeface="Source Sans Pro"/>
              <a:cs typeface="Source Sans Pro"/>
              <a:sym typeface="Source Sans Pro"/>
            </a:endParaRPr>
          </a:p>
        </p:txBody>
      </p:sp>
      <p:sp>
        <p:nvSpPr>
          <p:cNvPr id="271" name="Google Shape;271;p49"/>
          <p:cNvSpPr txBox="1"/>
          <p:nvPr/>
        </p:nvSpPr>
        <p:spPr>
          <a:xfrm>
            <a:off x="781650" y="1195800"/>
            <a:ext cx="68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62A38"/>
                </a:solidFill>
                <a:latin typeface="Source Sans Pro"/>
                <a:ea typeface="Source Sans Pro"/>
                <a:cs typeface="Source Sans Pro"/>
                <a:sym typeface="Source Sans Pro"/>
              </a:rPr>
              <a:t>You Need</a:t>
            </a:r>
            <a:endParaRPr sz="1000">
              <a:solidFill>
                <a:srgbClr val="262A38"/>
              </a:solidFill>
              <a:latin typeface="Source Sans Pro"/>
              <a:ea typeface="Source Sans Pro"/>
              <a:cs typeface="Source Sans Pro"/>
              <a:sym typeface="Source Sans Pro"/>
            </a:endParaRPr>
          </a:p>
        </p:txBody>
      </p:sp>
      <p:sp>
        <p:nvSpPr>
          <p:cNvPr id="272" name="Google Shape;272;p49"/>
          <p:cNvSpPr txBox="1"/>
          <p:nvPr/>
        </p:nvSpPr>
        <p:spPr>
          <a:xfrm>
            <a:off x="1546500" y="1156825"/>
            <a:ext cx="125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To understand how to make dbt best practices work for your business &amp; how to optimize your data stack </a:t>
            </a:r>
            <a:endParaRPr sz="1000">
              <a:solidFill>
                <a:srgbClr val="047377"/>
              </a:solidFill>
              <a:latin typeface="Source Sans Pro"/>
              <a:ea typeface="Source Sans Pro"/>
              <a:cs typeface="Source Sans Pro"/>
              <a:sym typeface="Source Sans Pro"/>
            </a:endParaRPr>
          </a:p>
        </p:txBody>
      </p:sp>
      <p:sp>
        <p:nvSpPr>
          <p:cNvPr id="273" name="Google Shape;273;p49"/>
          <p:cNvSpPr txBox="1"/>
          <p:nvPr/>
        </p:nvSpPr>
        <p:spPr>
          <a:xfrm>
            <a:off x="4899300" y="2376025"/>
            <a:ext cx="125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Co-develop with your team to provide code-based deliverables throughout your dbt-focused stack</a:t>
            </a:r>
            <a:endParaRPr sz="1000" b="1">
              <a:solidFill>
                <a:srgbClr val="047377"/>
              </a:solidFill>
              <a:latin typeface="Source Sans Pro"/>
              <a:ea typeface="Source Sans Pro"/>
              <a:cs typeface="Source Sans Pro"/>
              <a:sym typeface="Source Sans Pro"/>
            </a:endParaRPr>
          </a:p>
        </p:txBody>
      </p:sp>
      <p:sp>
        <p:nvSpPr>
          <p:cNvPr id="274" name="Google Shape;274;p49"/>
          <p:cNvSpPr txBox="1"/>
          <p:nvPr/>
        </p:nvSpPr>
        <p:spPr>
          <a:xfrm>
            <a:off x="6270900" y="1156825"/>
            <a:ext cx="1258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Assistance for dbt Cloud users who hit hurdles while using the product</a:t>
            </a:r>
            <a:endParaRPr sz="1000">
              <a:solidFill>
                <a:srgbClr val="047377"/>
              </a:solidFill>
              <a:latin typeface="Source Sans Pro"/>
              <a:ea typeface="Source Sans Pro"/>
              <a:cs typeface="Source Sans Pro"/>
              <a:sym typeface="Source Sans Pro"/>
            </a:endParaRPr>
          </a:p>
        </p:txBody>
      </p:sp>
      <p:sp>
        <p:nvSpPr>
          <p:cNvPr id="275" name="Google Shape;275;p49"/>
          <p:cNvSpPr txBox="1"/>
          <p:nvPr/>
        </p:nvSpPr>
        <p:spPr>
          <a:xfrm>
            <a:off x="7642500" y="1156825"/>
            <a:ext cx="1258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An extra pair of hands to implement a solution in your data stack</a:t>
            </a:r>
            <a:endParaRPr sz="1000">
              <a:solidFill>
                <a:srgbClr val="047377"/>
              </a:solidFill>
              <a:latin typeface="Source Sans Pro"/>
              <a:ea typeface="Source Sans Pro"/>
              <a:cs typeface="Source Sans Pro"/>
              <a:sym typeface="Source Sans Pro"/>
            </a:endParaRPr>
          </a:p>
        </p:txBody>
      </p:sp>
      <p:sp>
        <p:nvSpPr>
          <p:cNvPr id="276" name="Google Shape;276;p49"/>
          <p:cNvSpPr txBox="1"/>
          <p:nvPr/>
        </p:nvSpPr>
        <p:spPr>
          <a:xfrm>
            <a:off x="1546500" y="2376025"/>
            <a:ext cx="12588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Consult on project design, branching or materialization strategies, impactful macros; do a quick check of process &amp; code for high-level issues; act as a product feedback champion</a:t>
            </a:r>
            <a:endParaRPr sz="1000">
              <a:solidFill>
                <a:srgbClr val="047377"/>
              </a:solidFill>
              <a:latin typeface="Source Sans Pro"/>
              <a:ea typeface="Source Sans Pro"/>
              <a:cs typeface="Source Sans Pro"/>
              <a:sym typeface="Source Sans Pro"/>
            </a:endParaRPr>
          </a:p>
        </p:txBody>
      </p:sp>
      <p:sp>
        <p:nvSpPr>
          <p:cNvPr id="277" name="Google Shape;277;p49"/>
          <p:cNvSpPr txBox="1"/>
          <p:nvPr/>
        </p:nvSpPr>
        <p:spPr>
          <a:xfrm>
            <a:off x="2918088" y="1156825"/>
            <a:ext cx="1258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A collaborator to show the value dbt is providing you &amp; your business</a:t>
            </a:r>
            <a:endParaRPr sz="1000">
              <a:solidFill>
                <a:srgbClr val="047377"/>
              </a:solidFill>
              <a:latin typeface="Source Sans Pro"/>
              <a:ea typeface="Source Sans Pro"/>
              <a:cs typeface="Source Sans Pro"/>
              <a:sym typeface="Source Sans Pro"/>
            </a:endParaRPr>
          </a:p>
        </p:txBody>
      </p:sp>
      <p:sp>
        <p:nvSpPr>
          <p:cNvPr id="278" name="Google Shape;278;p49"/>
          <p:cNvSpPr txBox="1"/>
          <p:nvPr/>
        </p:nvSpPr>
        <p:spPr>
          <a:xfrm>
            <a:off x="4890550" y="1130813"/>
            <a:ext cx="12588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Help implementing a dbt solution in concert with your team, using your own data stack</a:t>
            </a:r>
            <a:endParaRPr sz="1000">
              <a:solidFill>
                <a:srgbClr val="047377"/>
              </a:solidFill>
              <a:latin typeface="Source Sans Pro"/>
              <a:ea typeface="Source Sans Pro"/>
              <a:cs typeface="Source Sans Pro"/>
              <a:sym typeface="Source Sans Pro"/>
            </a:endParaRPr>
          </a:p>
        </p:txBody>
      </p:sp>
      <p:sp>
        <p:nvSpPr>
          <p:cNvPr id="279" name="Google Shape;279;p49"/>
          <p:cNvSpPr txBox="1"/>
          <p:nvPr/>
        </p:nvSpPr>
        <p:spPr>
          <a:xfrm>
            <a:off x="6270900" y="2376025"/>
            <a:ext cx="1258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Aid your team members via live chat or email to resolve issues encountered when using dbt Cloud</a:t>
            </a:r>
            <a:endParaRPr sz="1000">
              <a:solidFill>
                <a:srgbClr val="047377"/>
              </a:solidFill>
              <a:latin typeface="Source Sans Pro"/>
              <a:ea typeface="Source Sans Pro"/>
              <a:cs typeface="Source Sans Pro"/>
              <a:sym typeface="Source Sans Pro"/>
            </a:endParaRPr>
          </a:p>
        </p:txBody>
      </p:sp>
      <p:sp>
        <p:nvSpPr>
          <p:cNvPr id="280" name="Google Shape;280;p49"/>
          <p:cNvSpPr txBox="1"/>
          <p:nvPr/>
        </p:nvSpPr>
        <p:spPr>
          <a:xfrm>
            <a:off x="7642500" y="2376025"/>
            <a:ext cx="12588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Produce custom development deliverables, provide API support, etc</a:t>
            </a:r>
            <a:endParaRPr sz="1000">
              <a:solidFill>
                <a:srgbClr val="047377"/>
              </a:solidFill>
              <a:latin typeface="Source Sans Pro"/>
              <a:ea typeface="Source Sans Pro"/>
              <a:cs typeface="Source Sans Pro"/>
              <a:sym typeface="Source Sans Pro"/>
            </a:endParaRPr>
          </a:p>
        </p:txBody>
      </p:sp>
      <p:sp>
        <p:nvSpPr>
          <p:cNvPr id="281" name="Google Shape;281;p49"/>
          <p:cNvSpPr txBox="1"/>
          <p:nvPr/>
        </p:nvSpPr>
        <p:spPr>
          <a:xfrm>
            <a:off x="877575" y="4227175"/>
            <a:ext cx="684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62A38"/>
                </a:solidFill>
                <a:latin typeface="Source Sans Pro"/>
                <a:ea typeface="Source Sans Pro"/>
                <a:cs typeface="Source Sans Pro"/>
                <a:sym typeface="Source Sans Pro"/>
              </a:rPr>
              <a:t>How</a:t>
            </a:r>
            <a:endParaRPr sz="1000">
              <a:solidFill>
                <a:srgbClr val="262A38"/>
              </a:solidFill>
              <a:latin typeface="Source Sans Pro"/>
              <a:ea typeface="Source Sans Pro"/>
              <a:cs typeface="Source Sans Pro"/>
              <a:sym typeface="Source Sans Pro"/>
            </a:endParaRPr>
          </a:p>
        </p:txBody>
      </p:sp>
      <p:sp>
        <p:nvSpPr>
          <p:cNvPr id="282" name="Google Shape;282;p49"/>
          <p:cNvSpPr txBox="1"/>
          <p:nvPr/>
        </p:nvSpPr>
        <p:spPr>
          <a:xfrm>
            <a:off x="2918088" y="4204825"/>
            <a:ext cx="125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Email &amp; Calls</a:t>
            </a:r>
            <a:endParaRPr sz="1000">
              <a:solidFill>
                <a:srgbClr val="047377"/>
              </a:solidFill>
              <a:latin typeface="Source Sans Pro"/>
              <a:ea typeface="Source Sans Pro"/>
              <a:cs typeface="Source Sans Pro"/>
              <a:sym typeface="Source Sans Pro"/>
            </a:endParaRPr>
          </a:p>
        </p:txBody>
      </p:sp>
      <p:sp>
        <p:nvSpPr>
          <p:cNvPr id="283" name="Google Shape;283;p49"/>
          <p:cNvSpPr txBox="1"/>
          <p:nvPr/>
        </p:nvSpPr>
        <p:spPr>
          <a:xfrm>
            <a:off x="1546488" y="4204825"/>
            <a:ext cx="125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Email &amp; Calls</a:t>
            </a:r>
            <a:endParaRPr sz="1000">
              <a:solidFill>
                <a:srgbClr val="047377"/>
              </a:solidFill>
              <a:latin typeface="Source Sans Pro"/>
              <a:ea typeface="Source Sans Pro"/>
              <a:cs typeface="Source Sans Pro"/>
              <a:sym typeface="Source Sans Pro"/>
            </a:endParaRPr>
          </a:p>
        </p:txBody>
      </p:sp>
      <p:sp>
        <p:nvSpPr>
          <p:cNvPr id="284" name="Google Shape;284;p49"/>
          <p:cNvSpPr txBox="1"/>
          <p:nvPr/>
        </p:nvSpPr>
        <p:spPr>
          <a:xfrm>
            <a:off x="2918088" y="2376025"/>
            <a:ext cx="1258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Work with you to highlight the return on your investment in dbt or explore if dbt is right for other problems you’re trying to solve</a:t>
            </a:r>
            <a:endParaRPr sz="1000">
              <a:solidFill>
                <a:srgbClr val="047377"/>
              </a:solidFill>
              <a:latin typeface="Source Sans Pro"/>
              <a:ea typeface="Source Sans Pro"/>
              <a:cs typeface="Source Sans Pro"/>
              <a:sym typeface="Source Sans Pro"/>
            </a:endParaRPr>
          </a:p>
        </p:txBody>
      </p:sp>
      <p:sp>
        <p:nvSpPr>
          <p:cNvPr id="285" name="Google Shape;285;p49"/>
          <p:cNvSpPr txBox="1"/>
          <p:nvPr/>
        </p:nvSpPr>
        <p:spPr>
          <a:xfrm>
            <a:off x="4899300" y="4199425"/>
            <a:ext cx="125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47377"/>
                </a:solidFill>
                <a:latin typeface="Source Sans Pro"/>
                <a:ea typeface="Source Sans Pro"/>
                <a:cs typeface="Source Sans Pro"/>
                <a:sym typeface="Source Sans Pro"/>
              </a:rPr>
              <a:t>Virtual meetings</a:t>
            </a:r>
            <a:endParaRPr sz="1000">
              <a:solidFill>
                <a:srgbClr val="047377"/>
              </a:solidFill>
              <a:latin typeface="Source Sans Pro"/>
              <a:ea typeface="Source Sans Pro"/>
              <a:cs typeface="Source Sans Pro"/>
              <a:sym typeface="Source Sans Pro"/>
            </a:endParaRPr>
          </a:p>
        </p:txBody>
      </p:sp>
      <p:sp>
        <p:nvSpPr>
          <p:cNvPr id="286" name="Google Shape;286;p49"/>
          <p:cNvSpPr txBox="1"/>
          <p:nvPr/>
        </p:nvSpPr>
        <p:spPr>
          <a:xfrm>
            <a:off x="6270888" y="4204825"/>
            <a:ext cx="1258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047377"/>
                </a:solidFill>
                <a:latin typeface="Source Sans Pro"/>
                <a:ea typeface="Source Sans Pro"/>
                <a:cs typeface="Source Sans Pro"/>
                <a:sym typeface="Source Sans Pro"/>
              </a:rPr>
              <a:t>Zendesk</a:t>
            </a:r>
            <a:endParaRPr sz="1000">
              <a:solidFill>
                <a:srgbClr val="047377"/>
              </a:solidFill>
              <a:latin typeface="Source Sans Pro"/>
              <a:ea typeface="Source Sans Pro"/>
              <a:cs typeface="Source Sans Pro"/>
              <a:sym typeface="Source Sans Pro"/>
            </a:endParaRPr>
          </a:p>
        </p:txBody>
      </p:sp>
      <p:sp>
        <p:nvSpPr>
          <p:cNvPr id="287" name="Google Shape;287;p49"/>
          <p:cNvSpPr txBox="1"/>
          <p:nvPr/>
        </p:nvSpPr>
        <p:spPr>
          <a:xfrm>
            <a:off x="7642488" y="4204825"/>
            <a:ext cx="1258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047377"/>
                </a:solidFill>
                <a:latin typeface="Source Sans Pro"/>
                <a:ea typeface="Source Sans Pro"/>
                <a:cs typeface="Source Sans Pro"/>
                <a:sym typeface="Source Sans Pro"/>
              </a:rPr>
              <a:t>via introduction</a:t>
            </a:r>
            <a:endParaRPr sz="1000">
              <a:solidFill>
                <a:srgbClr val="047377"/>
              </a:solidFill>
              <a:latin typeface="Source Sans Pro"/>
              <a:ea typeface="Source Sans Pro"/>
              <a:cs typeface="Source Sans Pro"/>
              <a:sym typeface="Source Sans Pro"/>
            </a:endParaRPr>
          </a:p>
        </p:txBody>
      </p:sp>
      <p:sp>
        <p:nvSpPr>
          <p:cNvPr id="288" name="Google Shape;288;p49"/>
          <p:cNvSpPr txBox="1">
            <a:spLocks noGrp="1"/>
          </p:cNvSpPr>
          <p:nvPr>
            <p:ph type="title"/>
          </p:nvPr>
        </p:nvSpPr>
        <p:spPr>
          <a:xfrm>
            <a:off x="1988100" y="4559825"/>
            <a:ext cx="1719600" cy="4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a:solidFill>
                  <a:srgbClr val="262A38"/>
                </a:solidFill>
                <a:latin typeface="Source Sans Pro"/>
                <a:ea typeface="Source Sans Pro"/>
                <a:cs typeface="Source Sans Pro"/>
                <a:sym typeface="Source Sans Pro"/>
              </a:rPr>
              <a:t>Your Account Team</a:t>
            </a:r>
            <a:endParaRPr sz="1400" b="1">
              <a:solidFill>
                <a:srgbClr val="262A38"/>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Source Sans Pro SemiBold"/>
                <a:ea typeface="Source Sans Pro SemiBold"/>
                <a:cs typeface="Source Sans Pro SemiBold"/>
                <a:sym typeface="Source Sans Pro SemiBold"/>
              </a:rPr>
              <a:t>Timeline for Onboarding</a:t>
            </a:r>
            <a:endParaRPr>
              <a:latin typeface="Source Sans Pro SemiBold"/>
              <a:ea typeface="Source Sans Pro SemiBold"/>
              <a:cs typeface="Source Sans Pro SemiBold"/>
              <a:sym typeface="Source Sans Pr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
        <p:cNvGrpSpPr/>
        <p:nvPr/>
      </p:nvGrpSpPr>
      <p:grpSpPr>
        <a:xfrm>
          <a:off x="0" y="0"/>
          <a:ext cx="0" cy="0"/>
          <a:chOff x="0" y="0"/>
          <a:chExt cx="0" cy="0"/>
        </a:xfrm>
      </p:grpSpPr>
      <p:cxnSp>
        <p:nvCxnSpPr>
          <p:cNvPr id="298" name="Google Shape;298;p51"/>
          <p:cNvCxnSpPr>
            <a:endCxn id="299" idx="0"/>
          </p:cNvCxnSpPr>
          <p:nvPr/>
        </p:nvCxnSpPr>
        <p:spPr>
          <a:xfrm>
            <a:off x="5879650" y="1840250"/>
            <a:ext cx="11700" cy="1698300"/>
          </a:xfrm>
          <a:prstGeom prst="straightConnector1">
            <a:avLst/>
          </a:prstGeom>
          <a:noFill/>
          <a:ln w="9525" cap="flat" cmpd="sng">
            <a:solidFill>
              <a:schemeClr val="dk2"/>
            </a:solidFill>
            <a:prstDash val="lgDash"/>
            <a:round/>
            <a:headEnd type="none" w="med" len="med"/>
            <a:tailEnd type="none" w="med" len="med"/>
          </a:ln>
        </p:spPr>
      </p:cxnSp>
      <p:sp>
        <p:nvSpPr>
          <p:cNvPr id="300" name="Google Shape;300;p51"/>
          <p:cNvSpPr txBox="1"/>
          <p:nvPr/>
        </p:nvSpPr>
        <p:spPr>
          <a:xfrm>
            <a:off x="409575" y="257175"/>
            <a:ext cx="7757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262A38"/>
                </a:solidFill>
                <a:latin typeface="Source Sans Pro"/>
                <a:ea typeface="Source Sans Pro"/>
                <a:cs typeface="Source Sans Pro"/>
                <a:sym typeface="Source Sans Pro"/>
              </a:rPr>
              <a:t>The dbt Cloud Onboarding Process</a:t>
            </a:r>
            <a:endParaRPr sz="2800" b="1">
              <a:solidFill>
                <a:srgbClr val="262A38"/>
              </a:solidFill>
              <a:latin typeface="Source Sans Pro"/>
              <a:ea typeface="Source Sans Pro"/>
              <a:cs typeface="Source Sans Pro"/>
              <a:sym typeface="Source Sans Pro"/>
            </a:endParaRPr>
          </a:p>
          <a:p>
            <a:pPr marL="0" lvl="0" indent="0" algn="l" rtl="0">
              <a:spcBef>
                <a:spcPts val="0"/>
              </a:spcBef>
              <a:spcAft>
                <a:spcPts val="0"/>
              </a:spcAft>
              <a:buNone/>
            </a:pPr>
            <a:endParaRPr sz="2800" b="1">
              <a:solidFill>
                <a:srgbClr val="262A38"/>
              </a:solidFill>
              <a:latin typeface="Source Sans Pro"/>
              <a:ea typeface="Source Sans Pro"/>
              <a:cs typeface="Source Sans Pro"/>
              <a:sym typeface="Source Sans Pro"/>
            </a:endParaRPr>
          </a:p>
        </p:txBody>
      </p:sp>
      <p:sp>
        <p:nvSpPr>
          <p:cNvPr id="301" name="Google Shape;30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02" name="Google Shape;302;p51"/>
          <p:cNvSpPr/>
          <p:nvPr/>
        </p:nvSpPr>
        <p:spPr>
          <a:xfrm>
            <a:off x="811603" y="1197250"/>
            <a:ext cx="1443000" cy="642900"/>
          </a:xfrm>
          <a:prstGeom prst="chevron">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1"/>
          <p:cNvSpPr/>
          <p:nvPr/>
        </p:nvSpPr>
        <p:spPr>
          <a:xfrm>
            <a:off x="2213403" y="1197250"/>
            <a:ext cx="1443000" cy="642900"/>
          </a:xfrm>
          <a:prstGeom prst="chevron">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1"/>
          <p:cNvSpPr txBox="1"/>
          <p:nvPr/>
        </p:nvSpPr>
        <p:spPr>
          <a:xfrm>
            <a:off x="1189429" y="1334951"/>
            <a:ext cx="80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Kickoff</a:t>
            </a:r>
            <a:endParaRPr>
              <a:latin typeface="Lato"/>
              <a:ea typeface="Lato"/>
              <a:cs typeface="Lato"/>
              <a:sym typeface="Lato"/>
            </a:endParaRPr>
          </a:p>
        </p:txBody>
      </p:sp>
      <p:sp>
        <p:nvSpPr>
          <p:cNvPr id="305" name="Google Shape;305;p51"/>
          <p:cNvSpPr txBox="1"/>
          <p:nvPr/>
        </p:nvSpPr>
        <p:spPr>
          <a:xfrm>
            <a:off x="2650324" y="1351025"/>
            <a:ext cx="67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Setup</a:t>
            </a:r>
            <a:endParaRPr>
              <a:latin typeface="Lato"/>
              <a:ea typeface="Lato"/>
              <a:cs typeface="Lato"/>
              <a:sym typeface="Lato"/>
            </a:endParaRPr>
          </a:p>
        </p:txBody>
      </p:sp>
      <p:sp>
        <p:nvSpPr>
          <p:cNvPr id="306" name="Google Shape;306;p51"/>
          <p:cNvSpPr/>
          <p:nvPr/>
        </p:nvSpPr>
        <p:spPr>
          <a:xfrm>
            <a:off x="3605945" y="1197250"/>
            <a:ext cx="1443000" cy="642900"/>
          </a:xfrm>
          <a:prstGeom prst="chevron">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1"/>
          <p:cNvSpPr txBox="1"/>
          <p:nvPr/>
        </p:nvSpPr>
        <p:spPr>
          <a:xfrm>
            <a:off x="3903612" y="1211606"/>
            <a:ext cx="115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Data Stack Decisions</a:t>
            </a:r>
            <a:endParaRPr>
              <a:latin typeface="Lato"/>
              <a:ea typeface="Lato"/>
              <a:cs typeface="Lato"/>
              <a:sym typeface="Lato"/>
            </a:endParaRPr>
          </a:p>
        </p:txBody>
      </p:sp>
      <p:sp>
        <p:nvSpPr>
          <p:cNvPr id="308" name="Google Shape;308;p51"/>
          <p:cNvSpPr/>
          <p:nvPr/>
        </p:nvSpPr>
        <p:spPr>
          <a:xfrm>
            <a:off x="4992050" y="1214875"/>
            <a:ext cx="1575300" cy="642900"/>
          </a:xfrm>
          <a:prstGeom prst="chevron">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1"/>
          <p:cNvSpPr txBox="1"/>
          <p:nvPr/>
        </p:nvSpPr>
        <p:spPr>
          <a:xfrm>
            <a:off x="5258525" y="1207625"/>
            <a:ext cx="115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Rapid Onboarding</a:t>
            </a:r>
            <a:endParaRPr>
              <a:latin typeface="Lato"/>
              <a:ea typeface="Lato"/>
              <a:cs typeface="Lato"/>
              <a:sym typeface="Lato"/>
            </a:endParaRPr>
          </a:p>
        </p:txBody>
      </p:sp>
      <p:sp>
        <p:nvSpPr>
          <p:cNvPr id="310" name="Google Shape;310;p51"/>
          <p:cNvSpPr/>
          <p:nvPr/>
        </p:nvSpPr>
        <p:spPr>
          <a:xfrm>
            <a:off x="6516050" y="1214875"/>
            <a:ext cx="1575300" cy="642900"/>
          </a:xfrm>
          <a:prstGeom prst="chevron">
            <a:avLst>
              <a:gd name="adj"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1"/>
          <p:cNvSpPr txBox="1"/>
          <p:nvPr/>
        </p:nvSpPr>
        <p:spPr>
          <a:xfrm>
            <a:off x="6782525" y="1207625"/>
            <a:ext cx="115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Onboarding Wrap Call</a:t>
            </a:r>
            <a:endParaRPr>
              <a:latin typeface="Lato"/>
              <a:ea typeface="Lato"/>
              <a:cs typeface="Lato"/>
              <a:sym typeface="Lato"/>
            </a:endParaRPr>
          </a:p>
        </p:txBody>
      </p:sp>
      <p:sp>
        <p:nvSpPr>
          <p:cNvPr id="312" name="Google Shape;312;p51"/>
          <p:cNvSpPr txBox="1"/>
          <p:nvPr/>
        </p:nvSpPr>
        <p:spPr>
          <a:xfrm>
            <a:off x="455500" y="2700350"/>
            <a:ext cx="1399800" cy="1046700"/>
          </a:xfrm>
          <a:prstGeom prst="rect">
            <a:avLst/>
          </a:prstGeom>
          <a:noFill/>
          <a:ln w="9525" cap="flat" cmpd="sng">
            <a:solidFill>
              <a:srgbClr val="595959"/>
            </a:solidFill>
            <a:prstDash val="lg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97A7"/>
                </a:solidFill>
                <a:latin typeface="Source Sans Pro"/>
                <a:ea typeface="Source Sans Pro"/>
                <a:cs typeface="Source Sans Pro"/>
                <a:sym typeface="Source Sans Pro"/>
              </a:rPr>
              <a:t>We are here now! Let’s align on timeline &amp; expectations</a:t>
            </a:r>
            <a:endParaRPr>
              <a:solidFill>
                <a:srgbClr val="0097A7"/>
              </a:solidFill>
              <a:latin typeface="Source Sans Pro"/>
              <a:ea typeface="Source Sans Pro"/>
              <a:cs typeface="Source Sans Pro"/>
              <a:sym typeface="Source Sans Pro"/>
            </a:endParaRPr>
          </a:p>
        </p:txBody>
      </p:sp>
      <p:cxnSp>
        <p:nvCxnSpPr>
          <p:cNvPr id="313" name="Google Shape;313;p51"/>
          <p:cNvCxnSpPr>
            <a:stCxn id="302" idx="2"/>
          </p:cNvCxnSpPr>
          <p:nvPr/>
        </p:nvCxnSpPr>
        <p:spPr>
          <a:xfrm>
            <a:off x="1372378" y="1840150"/>
            <a:ext cx="5400" cy="869400"/>
          </a:xfrm>
          <a:prstGeom prst="straightConnector1">
            <a:avLst/>
          </a:prstGeom>
          <a:noFill/>
          <a:ln w="9525" cap="flat" cmpd="sng">
            <a:solidFill>
              <a:schemeClr val="dk2"/>
            </a:solidFill>
            <a:prstDash val="lgDash"/>
            <a:round/>
            <a:headEnd type="none" w="med" len="med"/>
            <a:tailEnd type="none" w="med" len="med"/>
          </a:ln>
        </p:spPr>
      </p:cxnSp>
      <p:sp>
        <p:nvSpPr>
          <p:cNvPr id="314" name="Google Shape;314;p51"/>
          <p:cNvSpPr txBox="1"/>
          <p:nvPr/>
        </p:nvSpPr>
        <p:spPr>
          <a:xfrm>
            <a:off x="1979500" y="3614750"/>
            <a:ext cx="1399800" cy="1477500"/>
          </a:xfrm>
          <a:prstGeom prst="rect">
            <a:avLst/>
          </a:prstGeom>
          <a:noFill/>
          <a:ln w="9525" cap="flat" cmpd="sng">
            <a:solidFill>
              <a:srgbClr val="595959"/>
            </a:solidFill>
            <a:prstDash val="lg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97A7"/>
                </a:solidFill>
                <a:latin typeface="Source Sans Pro"/>
                <a:ea typeface="Source Sans Pro"/>
                <a:cs typeface="Source Sans Pro"/>
                <a:sym typeface="Source Sans Pro"/>
              </a:rPr>
              <a:t>Our Support team coaches you on how to connect your systems to dbt Cloud</a:t>
            </a:r>
            <a:endParaRPr>
              <a:solidFill>
                <a:srgbClr val="0097A7"/>
              </a:solidFill>
              <a:latin typeface="Source Sans Pro"/>
              <a:ea typeface="Source Sans Pro"/>
              <a:cs typeface="Source Sans Pro"/>
              <a:sym typeface="Source Sans Pro"/>
            </a:endParaRPr>
          </a:p>
        </p:txBody>
      </p:sp>
      <p:sp>
        <p:nvSpPr>
          <p:cNvPr id="315" name="Google Shape;315;p51"/>
          <p:cNvSpPr txBox="1"/>
          <p:nvPr/>
        </p:nvSpPr>
        <p:spPr>
          <a:xfrm>
            <a:off x="3503500" y="2471750"/>
            <a:ext cx="1488600" cy="1262100"/>
          </a:xfrm>
          <a:prstGeom prst="rect">
            <a:avLst/>
          </a:prstGeom>
          <a:noFill/>
          <a:ln w="9525" cap="flat" cmpd="sng">
            <a:solidFill>
              <a:srgbClr val="595959"/>
            </a:solidFill>
            <a:prstDash val="lg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97A7"/>
                </a:solidFill>
                <a:latin typeface="Source Sans Pro"/>
                <a:ea typeface="Source Sans Pro"/>
                <a:cs typeface="Source Sans Pro"/>
                <a:sym typeface="Source Sans Pro"/>
              </a:rPr>
              <a:t>Make decisions about project setup, promotion strategy, access, etc.</a:t>
            </a:r>
            <a:endParaRPr>
              <a:solidFill>
                <a:srgbClr val="0097A7"/>
              </a:solidFill>
              <a:latin typeface="Source Sans Pro"/>
              <a:ea typeface="Source Sans Pro"/>
              <a:cs typeface="Source Sans Pro"/>
              <a:sym typeface="Source Sans Pro"/>
            </a:endParaRPr>
          </a:p>
        </p:txBody>
      </p:sp>
      <p:sp>
        <p:nvSpPr>
          <p:cNvPr id="299" name="Google Shape;299;p51"/>
          <p:cNvSpPr txBox="1"/>
          <p:nvPr/>
        </p:nvSpPr>
        <p:spPr>
          <a:xfrm>
            <a:off x="5103700" y="3538550"/>
            <a:ext cx="1575300" cy="1262100"/>
          </a:xfrm>
          <a:prstGeom prst="rect">
            <a:avLst/>
          </a:prstGeom>
          <a:noFill/>
          <a:ln w="9525" cap="flat" cmpd="sng">
            <a:solidFill>
              <a:srgbClr val="595959"/>
            </a:solidFill>
            <a:prstDash val="lg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97A7"/>
                </a:solidFill>
                <a:latin typeface="Source Sans Pro"/>
                <a:ea typeface="Source Sans Pro"/>
                <a:cs typeface="Source Sans Pro"/>
                <a:sym typeface="Source Sans Pro"/>
              </a:rPr>
              <a:t>dbt mindset; a query running in production with models and configurations set </a:t>
            </a:r>
            <a:endParaRPr>
              <a:solidFill>
                <a:srgbClr val="0097A7"/>
              </a:solidFill>
              <a:latin typeface="Source Sans Pro"/>
              <a:ea typeface="Source Sans Pro"/>
              <a:cs typeface="Source Sans Pro"/>
              <a:sym typeface="Source Sans Pro"/>
            </a:endParaRPr>
          </a:p>
        </p:txBody>
      </p:sp>
      <p:sp>
        <p:nvSpPr>
          <p:cNvPr id="316" name="Google Shape;316;p51"/>
          <p:cNvSpPr txBox="1"/>
          <p:nvPr/>
        </p:nvSpPr>
        <p:spPr>
          <a:xfrm>
            <a:off x="6782525" y="2717975"/>
            <a:ext cx="1399800" cy="1477500"/>
          </a:xfrm>
          <a:prstGeom prst="rect">
            <a:avLst/>
          </a:prstGeom>
          <a:noFill/>
          <a:ln w="9525" cap="flat" cmpd="sng">
            <a:solidFill>
              <a:srgbClr val="595959"/>
            </a:solidFill>
            <a:prstDash val="lg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97A7"/>
                </a:solidFill>
                <a:latin typeface="Source Sans Pro"/>
                <a:ea typeface="Source Sans Pro"/>
                <a:cs typeface="Source Sans Pro"/>
                <a:sym typeface="Source Sans Pro"/>
              </a:rPr>
              <a:t>Meeting with your account team to confirm onboarding goals have been reached</a:t>
            </a:r>
            <a:endParaRPr>
              <a:solidFill>
                <a:srgbClr val="0097A7"/>
              </a:solidFill>
              <a:latin typeface="Source Sans Pro"/>
              <a:ea typeface="Source Sans Pro"/>
              <a:cs typeface="Source Sans Pro"/>
              <a:sym typeface="Source Sans Pro"/>
            </a:endParaRPr>
          </a:p>
        </p:txBody>
      </p:sp>
      <p:cxnSp>
        <p:nvCxnSpPr>
          <p:cNvPr id="317" name="Google Shape;317;p51"/>
          <p:cNvCxnSpPr/>
          <p:nvPr/>
        </p:nvCxnSpPr>
        <p:spPr>
          <a:xfrm>
            <a:off x="7699403" y="1857775"/>
            <a:ext cx="5400" cy="869400"/>
          </a:xfrm>
          <a:prstGeom prst="straightConnector1">
            <a:avLst/>
          </a:prstGeom>
          <a:noFill/>
          <a:ln w="9525" cap="flat" cmpd="sng">
            <a:solidFill>
              <a:schemeClr val="dk2"/>
            </a:solidFill>
            <a:prstDash val="lgDash"/>
            <a:round/>
            <a:headEnd type="none" w="med" len="med"/>
            <a:tailEnd type="none" w="med" len="med"/>
          </a:ln>
        </p:spPr>
      </p:cxnSp>
      <p:cxnSp>
        <p:nvCxnSpPr>
          <p:cNvPr id="318" name="Google Shape;318;p51"/>
          <p:cNvCxnSpPr/>
          <p:nvPr/>
        </p:nvCxnSpPr>
        <p:spPr>
          <a:xfrm>
            <a:off x="4321528" y="1840150"/>
            <a:ext cx="13800" cy="612300"/>
          </a:xfrm>
          <a:prstGeom prst="straightConnector1">
            <a:avLst/>
          </a:prstGeom>
          <a:noFill/>
          <a:ln w="9525" cap="flat" cmpd="sng">
            <a:solidFill>
              <a:schemeClr val="dk2"/>
            </a:solidFill>
            <a:prstDash val="lgDash"/>
            <a:round/>
            <a:headEnd type="none" w="med" len="med"/>
            <a:tailEnd type="none" w="med" len="med"/>
          </a:ln>
        </p:spPr>
      </p:cxnSp>
      <p:cxnSp>
        <p:nvCxnSpPr>
          <p:cNvPr id="319" name="Google Shape;319;p51"/>
          <p:cNvCxnSpPr>
            <a:endCxn id="314" idx="0"/>
          </p:cNvCxnSpPr>
          <p:nvPr/>
        </p:nvCxnSpPr>
        <p:spPr>
          <a:xfrm flipH="1">
            <a:off x="2679400" y="1864550"/>
            <a:ext cx="11700" cy="1750200"/>
          </a:xfrm>
          <a:prstGeom prst="straightConnector1">
            <a:avLst/>
          </a:prstGeom>
          <a:noFill/>
          <a:ln w="9525" cap="flat" cmpd="sng">
            <a:solidFill>
              <a:schemeClr val="dk2"/>
            </a:solidFill>
            <a:prstDash val="lgDash"/>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3"/>
        <p:cNvGrpSpPr/>
        <p:nvPr/>
      </p:nvGrpSpPr>
      <p:grpSpPr>
        <a:xfrm>
          <a:off x="0" y="0"/>
          <a:ext cx="0" cy="0"/>
          <a:chOff x="0" y="0"/>
          <a:chExt cx="0" cy="0"/>
        </a:xfrm>
      </p:grpSpPr>
      <p:sp>
        <p:nvSpPr>
          <p:cNvPr id="324" name="Google Shape;324;p52"/>
          <p:cNvSpPr txBox="1"/>
          <p:nvPr/>
        </p:nvSpPr>
        <p:spPr>
          <a:xfrm>
            <a:off x="409575" y="257175"/>
            <a:ext cx="79593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262A38"/>
                </a:solidFill>
                <a:latin typeface="Source Sans Pro"/>
                <a:ea typeface="Source Sans Pro"/>
                <a:cs typeface="Source Sans Pro"/>
                <a:sym typeface="Source Sans Pro"/>
              </a:rPr>
              <a:t>Rapid Onboarding Tasks and Timeline</a:t>
            </a:r>
            <a:endParaRPr sz="2500" b="1">
              <a:solidFill>
                <a:srgbClr val="262A38"/>
              </a:solidFill>
              <a:latin typeface="Source Sans Pro"/>
              <a:ea typeface="Source Sans Pro"/>
              <a:cs typeface="Source Sans Pro"/>
              <a:sym typeface="Source Sans Pro"/>
            </a:endParaRPr>
          </a:p>
        </p:txBody>
      </p:sp>
      <p:sp>
        <p:nvSpPr>
          <p:cNvPr id="325" name="Google Shape;325;p52"/>
          <p:cNvSpPr txBox="1"/>
          <p:nvPr/>
        </p:nvSpPr>
        <p:spPr>
          <a:xfrm>
            <a:off x="628650" y="783950"/>
            <a:ext cx="7481400" cy="231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047377"/>
                </a:solidFill>
                <a:latin typeface="Source Sans Pro"/>
                <a:ea typeface="Source Sans Pro"/>
                <a:cs typeface="Source Sans Pro"/>
                <a:sym typeface="Source Sans Pro"/>
              </a:rPr>
              <a:t>To kick off dbt Rapid Onboarding, 6 weeks </a:t>
            </a:r>
            <a:endParaRPr sz="1600" b="1">
              <a:solidFill>
                <a:srgbClr val="047377"/>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dbt Cloud Setup needs to be complete for course to begin</a:t>
            </a:r>
            <a:endParaRPr sz="1600">
              <a:solidFill>
                <a:srgbClr val="047377"/>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You will provide dbt Labs facilitators a dbt project and SQL query as the working base for your team</a:t>
            </a: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b="1">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600" b="1">
                <a:solidFill>
                  <a:srgbClr val="047377"/>
                </a:solidFill>
                <a:latin typeface="Source Sans Pro"/>
                <a:ea typeface="Source Sans Pro"/>
                <a:cs typeface="Source Sans Pro"/>
                <a:sym typeface="Source Sans Pro"/>
              </a:rPr>
              <a:t>Course includes</a:t>
            </a:r>
            <a:endParaRPr sz="1600" b="1">
              <a:solidFill>
                <a:srgbClr val="047377"/>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5-8 dbt power users trained in your environment</a:t>
            </a:r>
            <a:endParaRPr sz="1600">
              <a:solidFill>
                <a:srgbClr val="047377"/>
              </a:solidFill>
              <a:latin typeface="Source Sans Pro"/>
              <a:ea typeface="Source Sans Pro"/>
              <a:cs typeface="Source Sans Pro"/>
              <a:sym typeface="Source Sans Pro"/>
            </a:endParaRPr>
          </a:p>
          <a:p>
            <a:pPr marL="914400" lvl="1"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End state is 2 models built in the “dbt way”</a:t>
            </a:r>
            <a:endParaRPr sz="1600">
              <a:solidFill>
                <a:srgbClr val="047377"/>
              </a:solidFill>
              <a:latin typeface="Source Sans Pro"/>
              <a:ea typeface="Source Sans Pro"/>
              <a:cs typeface="Source Sans Pro"/>
              <a:sym typeface="Source Sans Pro"/>
            </a:endParaRPr>
          </a:p>
          <a:p>
            <a:pPr marL="457200" lvl="0" indent="-330200" algn="l" rtl="0">
              <a:lnSpc>
                <a:spcPct val="115000"/>
              </a:lnSpc>
              <a:spcBef>
                <a:spcPts val="0"/>
              </a:spcBef>
              <a:spcAft>
                <a:spcPts val="0"/>
              </a:spcAft>
              <a:buClr>
                <a:srgbClr val="047377"/>
              </a:buClr>
              <a:buSzPts val="1600"/>
              <a:buFont typeface="Source Sans Pro"/>
              <a:buChar char="●"/>
            </a:pPr>
            <a:r>
              <a:rPr lang="en" sz="1600">
                <a:solidFill>
                  <a:srgbClr val="047377"/>
                </a:solidFill>
                <a:latin typeface="Source Sans Pro"/>
                <a:ea typeface="Source Sans Pro"/>
                <a:cs typeface="Source Sans Pro"/>
                <a:sym typeface="Source Sans Pro"/>
              </a:rPr>
              <a:t>Six, 90-minute synchronous sessions with 1.5-2 hours of video instruction in between</a:t>
            </a: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b="1">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600">
              <a:solidFill>
                <a:srgbClr val="047377"/>
              </a:solidFill>
              <a:latin typeface="Source Sans Pro"/>
              <a:ea typeface="Source Sans Pro"/>
              <a:cs typeface="Source Sans Pro"/>
              <a:sym typeface="Source Sans Pro"/>
            </a:endParaRPr>
          </a:p>
        </p:txBody>
      </p:sp>
      <p:sp>
        <p:nvSpPr>
          <p:cNvPr id="326" name="Google Shape;32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B0E6FCFD4F1CE44BBE55547274B7678" ma:contentTypeVersion="14" ma:contentTypeDescription="Crée un document." ma:contentTypeScope="" ma:versionID="a500bde9bd9b6fd28d2f179a18bbe398">
  <xsd:schema xmlns:xsd="http://www.w3.org/2001/XMLSchema" xmlns:xs="http://www.w3.org/2001/XMLSchema" xmlns:p="http://schemas.microsoft.com/office/2006/metadata/properties" xmlns:ns2="5c9a9725-c72f-48ba-ae06-0607c3b764b0" xmlns:ns3="99bb3dfc-4bdd-4f18-8f30-dceaa0e06b18" targetNamespace="http://schemas.microsoft.com/office/2006/metadata/properties" ma:root="true" ma:fieldsID="923f54da55fa20c505cf42818809e2b0" ns2:_="" ns3:_="">
    <xsd:import namespace="5c9a9725-c72f-48ba-ae06-0607c3b764b0"/>
    <xsd:import namespace="99bb3dfc-4bdd-4f18-8f30-dceaa0e06b1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9a9725-c72f-48ba-ae06-0607c3b764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alises d’images" ma:readOnly="false" ma:fieldId="{5cf76f15-5ced-4ddc-b409-7134ff3c332f}" ma:taxonomyMulti="true" ma:sspId="95695907-6fe8-4d6a-bae9-9d62cd25b83c"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9bb3dfc-4bdd-4f18-8f30-dceaa0e06b1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99e44d7-cae5-4753-afa5-a062ec93bf55}" ma:internalName="TaxCatchAll" ma:showField="CatchAllData" ma:web="99bb3dfc-4bdd-4f18-8f30-dceaa0e06b18">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9bb3dfc-4bdd-4f18-8f30-dceaa0e06b18" xsi:nil="true"/>
    <lcf76f155ced4ddcb4097134ff3c332f xmlns="5c9a9725-c72f-48ba-ae06-0607c3b764b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AF277F5-0236-4935-BC5F-CDE78EAA6AD0}">
  <ds:schemaRefs>
    <ds:schemaRef ds:uri="http://schemas.microsoft.com/sharepoint/v3/contenttype/forms"/>
  </ds:schemaRefs>
</ds:datastoreItem>
</file>

<file path=customXml/itemProps2.xml><?xml version="1.0" encoding="utf-8"?>
<ds:datastoreItem xmlns:ds="http://schemas.openxmlformats.org/officeDocument/2006/customXml" ds:itemID="{A06996A3-2516-402C-8098-0B745A2E04A5}"/>
</file>

<file path=customXml/itemProps3.xml><?xml version="1.0" encoding="utf-8"?>
<ds:datastoreItem xmlns:ds="http://schemas.openxmlformats.org/officeDocument/2006/customXml" ds:itemID="{FD39598D-E5DF-42C6-9C73-8BBD0F094D85}">
  <ds:schemaRefs>
    <ds:schemaRef ds:uri="http://purl.org/dc/dcmitype/"/>
    <ds:schemaRef ds:uri="http://www.w3.org/XML/1998/namespace"/>
    <ds:schemaRef ds:uri="http://purl.org/dc/terms/"/>
    <ds:schemaRef ds:uri="http://schemas.microsoft.com/office/2006/documentManagement/types"/>
    <ds:schemaRef ds:uri="http://schemas.openxmlformats.org/package/2006/metadata/core-properties"/>
    <ds:schemaRef ds:uri="5c9a9725-c72f-48ba-ae06-0607c3b764b0"/>
    <ds:schemaRef ds:uri="http://purl.org/dc/elements/1.1/"/>
    <ds:schemaRef ds:uri="http://schemas.microsoft.com/office/infopath/2007/PartnerControls"/>
    <ds:schemaRef ds:uri="99bb3dfc-4bdd-4f18-8f30-dceaa0e06b1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2350</Words>
  <Application>Microsoft Office PowerPoint</Application>
  <PresentationFormat>Affichage à l'écran (16:9)</PresentationFormat>
  <Paragraphs>268</Paragraphs>
  <Slides>24</Slides>
  <Notes>24</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24</vt:i4>
      </vt:variant>
    </vt:vector>
  </HeadingPairs>
  <TitlesOfParts>
    <vt:vector size="31" baseType="lpstr">
      <vt:lpstr>Source Sans Pro</vt:lpstr>
      <vt:lpstr>Source Code Pro</vt:lpstr>
      <vt:lpstr>Source Sans Pro SemiBold</vt:lpstr>
      <vt:lpstr>Lato</vt:lpstr>
      <vt:lpstr>Arial</vt:lpstr>
      <vt:lpstr>Simple Light</vt:lpstr>
      <vt:lpstr>Simple Light</vt:lpstr>
      <vt:lpstr>dbt Kickoff Call</vt:lpstr>
      <vt:lpstr>Présentation PowerPoint</vt:lpstr>
      <vt:lpstr>Présentation PowerPoint</vt:lpstr>
      <vt:lpstr>Points of Contact</vt:lpstr>
      <vt:lpstr>Présentation PowerPoint</vt:lpstr>
      <vt:lpstr>How we work with you</vt:lpstr>
      <vt:lpstr>Timeline for Onboarding</vt:lpstr>
      <vt:lpstr>Présentation PowerPoint</vt:lpstr>
      <vt:lpstr>Présentation PowerPoint</vt:lpstr>
      <vt:lpstr>Présentation PowerPoint</vt:lpstr>
      <vt:lpstr>Communication</vt:lpstr>
      <vt:lpstr>Présentation PowerPoint</vt:lpstr>
      <vt:lpstr>Présentation PowerPoint</vt:lpstr>
      <vt:lpstr>Goals</vt:lpstr>
      <vt:lpstr>Présentation PowerPoint</vt:lpstr>
      <vt:lpstr>Learning Resources</vt:lpstr>
      <vt:lpstr>Présentation PowerPoint</vt:lpstr>
      <vt:lpstr>Présentation PowerPoint</vt:lpstr>
      <vt:lpstr>Présentation PowerPoint</vt:lpstr>
      <vt:lpstr>Présentation PowerPoint</vt:lpstr>
      <vt:lpstr>Présentation PowerPoint</vt:lpstr>
      <vt:lpstr>Project Review (17 August)</vt:lpstr>
      <vt:lpstr>Snowflake on GCP  Raw files on GCP bucket  Using SSO  Github  Setup with git not with https  HRDP_LRN - Learning  4 Environments: Dev - they are not doing their own development environment QA UAT Prod  Folder Structure Starts with Cloud Composer (aka Airflow) (GCP -&gt; Landing Layer) Suggestion: you could use dbt _external_tables Staging - not doing renaming of columns or removing them  They are using Landing and Staging standardized names. They feel their way works better for them, they want to select all to keep historical </vt:lpstr>
      <vt:lpstr>Jobs Airflow/Composer - triggers QA -&gt;  How does code promotion work? After committing -&gt; CI/CD automatically runs into QA for every single Commit Recommend: move to pull-requests and fewer environments  They have to have 4 environments, currently all commits auto build inside QA -&gt; then PR  Q: wants to use sequence - currently using surrogate_key - and running into limitations LTI team will share question via email, generally my recommendation is to use hashing functions because they are deterministic, meaning the same set of inputs will always produce the same output. Building with dbt works best when all parts of your project are idempotent, and hashed keys require close to zero maintenance.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dbt Kickoff Call</dc:title>
  <cp:lastModifiedBy>CHATWANI Suryesh</cp:lastModifiedBy>
  <cp:revision>1</cp:revision>
  <dcterms:modified xsi:type="dcterms:W3CDTF">2022-08-18T09:59:21Z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0x010100BB0E6FCFD4F1CE44BBE55547274B7678</vt:lpwstr>
  </property>
  <property fmtid="{D5CDD505-2E9C-101B-9397-08002B2CF9AE}" pid="3" name="MSIP_Label_f43b7177-c66c-4b22-a350-7ee86f9a1e74_Enabled">
    <vt:lpwstr>true</vt:lpwstr>
  </property>
  <property fmtid="{D5CDD505-2E9C-101B-9397-08002B2CF9AE}" pid="4" name="MSIP_Label_f43b7177-c66c-4b22-a350-7ee86f9a1e74_SetDate">
    <vt:lpwstr>2022-08-18T09:59:09Z</vt:lpwstr>
  </property>
  <property fmtid="{D5CDD505-2E9C-101B-9397-08002B2CF9AE}" pid="5" name="MSIP_Label_f43b7177-c66c-4b22-a350-7ee86f9a1e74_Method">
    <vt:lpwstr>Standard</vt:lpwstr>
  </property>
  <property fmtid="{D5CDD505-2E9C-101B-9397-08002B2CF9AE}" pid="6" name="MSIP_Label_f43b7177-c66c-4b22-a350-7ee86f9a1e74_Name">
    <vt:lpwstr>C1_Internal use</vt:lpwstr>
  </property>
  <property fmtid="{D5CDD505-2E9C-101B-9397-08002B2CF9AE}" pid="7" name="MSIP_Label_f43b7177-c66c-4b22-a350-7ee86f9a1e74_SiteId">
    <vt:lpwstr>e4e1abd9-eac7-4a71-ab52-da5c998aa7ba</vt:lpwstr>
  </property>
  <property fmtid="{D5CDD505-2E9C-101B-9397-08002B2CF9AE}" pid="8" name="MSIP_Label_f43b7177-c66c-4b22-a350-7ee86f9a1e74_ActionId">
    <vt:lpwstr>4fc66fd4-5b0c-4212-b026-7a16643911db</vt:lpwstr>
  </property>
  <property fmtid="{D5CDD505-2E9C-101B-9397-08002B2CF9AE}" pid="9" name="MSIP_Label_f43b7177-c66c-4b22-a350-7ee86f9a1e74_ContentBits">
    <vt:lpwstr>2</vt:lpwstr>
  </property>
  <property fmtid="{D5CDD505-2E9C-101B-9397-08002B2CF9AE}" pid="10" name="MediaServiceImageTags">
    <vt:lpwstr/>
  </property>
</Properties>
</file>